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337" r:id="rId3"/>
    <p:sldId id="268" r:id="rId4"/>
    <p:sldId id="257" r:id="rId5"/>
    <p:sldId id="267" r:id="rId6"/>
    <p:sldId id="260" r:id="rId7"/>
    <p:sldId id="33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75977" autoAdjust="0"/>
  </p:normalViewPr>
  <p:slideViewPr>
    <p:cSldViewPr snapToGrid="0">
      <p:cViewPr varScale="1">
        <p:scale>
          <a:sx n="71" d="100"/>
          <a:sy n="71" d="100"/>
        </p:scale>
        <p:origin x="1613" y="65"/>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bg1">
                    <a:lumMod val="50000"/>
                  </a:schemeClr>
                </a:solidFill>
                <a:latin typeface="+mn-lt"/>
                <a:ea typeface="+mn-ea"/>
                <a:cs typeface="+mn-cs"/>
              </a:defRPr>
            </a:pPr>
            <a:r>
              <a:rPr lang="en-US" dirty="0">
                <a:solidFill>
                  <a:schemeClr val="bg1">
                    <a:lumMod val="50000"/>
                  </a:schemeClr>
                </a:solidFill>
              </a:rPr>
              <a:t>2018-2020 </a:t>
            </a:r>
          </a:p>
          <a:p>
            <a:pPr>
              <a:defRPr>
                <a:solidFill>
                  <a:schemeClr val="bg1">
                    <a:lumMod val="50000"/>
                  </a:schemeClr>
                </a:solidFill>
              </a:defRPr>
            </a:pPr>
            <a:r>
              <a:rPr lang="en-US" dirty="0">
                <a:solidFill>
                  <a:schemeClr val="bg1">
                    <a:lumMod val="50000"/>
                  </a:schemeClr>
                </a:solidFill>
              </a:rPr>
              <a:t>Export quantity &amp;</a:t>
            </a:r>
            <a:r>
              <a:rPr lang="zh-TW" dirty="0">
                <a:solidFill>
                  <a:schemeClr val="bg1">
                    <a:lumMod val="50000"/>
                  </a:schemeClr>
                </a:solidFill>
              </a:rPr>
              <a:t> </a:t>
            </a:r>
            <a:r>
              <a:rPr lang="en-US" dirty="0">
                <a:solidFill>
                  <a:schemeClr val="bg1">
                    <a:lumMod val="50000"/>
                  </a:schemeClr>
                </a:solidFill>
              </a:rPr>
              <a:t>price </a:t>
            </a:r>
          </a:p>
          <a:p>
            <a:pPr>
              <a:defRPr>
                <a:solidFill>
                  <a:schemeClr val="bg1">
                    <a:lumMod val="50000"/>
                  </a:schemeClr>
                </a:solidFill>
              </a:defRPr>
            </a:pPr>
            <a:r>
              <a:rPr lang="en-US" dirty="0">
                <a:solidFill>
                  <a:schemeClr val="bg1">
                    <a:lumMod val="50000"/>
                  </a:schemeClr>
                </a:solidFill>
              </a:rPr>
              <a:t>of China’s Sesame seeds </a:t>
            </a:r>
            <a:endParaRPr lang="zh-TW" dirty="0">
              <a:solidFill>
                <a:schemeClr val="bg1">
                  <a:lumMod val="50000"/>
                </a:schemeClr>
              </a:solidFill>
            </a:endParaRPr>
          </a:p>
        </c:rich>
      </c:tx>
      <c:layout/>
      <c:overlay val="0"/>
      <c:spPr>
        <a:noFill/>
        <a:ln>
          <a:noFill/>
        </a:ln>
        <a:effectLst/>
      </c:spPr>
      <c:txPr>
        <a:bodyPr rot="0" spcFirstLastPara="1" vertOverflow="ellipsis" vert="horz" wrap="square" anchor="ctr" anchorCtr="1"/>
        <a:lstStyle/>
        <a:p>
          <a:pPr>
            <a:defRPr sz="2200" b="1" i="0" u="none" strike="noStrike" kern="1200" cap="all" spc="150" baseline="0">
              <a:solidFill>
                <a:schemeClr val="bg1">
                  <a:lumMod val="50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工作表1!$B$1</c:f>
              <c:strCache>
                <c:ptCount val="1"/>
                <c:pt idx="0">
                  <c:v>Quantity MT</c:v>
                </c:pt>
              </c:strCache>
            </c:strRef>
          </c:tx>
          <c:spPr>
            <a:solidFill>
              <a:schemeClr val="accent2"/>
            </a:solidFill>
            <a:ln>
              <a:noFill/>
            </a:ln>
            <a:effectLst>
              <a:softEdge rad="12700"/>
            </a:effectLst>
          </c:spPr>
          <c:invertIfNegative val="0"/>
          <c:cat>
            <c:strRef>
              <c:f>工作表1!$A$2:$A$4</c:f>
              <c:strCache>
                <c:ptCount val="3"/>
                <c:pt idx="0">
                  <c:v>2018
Average USD 1,933/mt </c:v>
                </c:pt>
                <c:pt idx="1">
                  <c:v>2019
Average USD 2,047/mt </c:v>
                </c:pt>
                <c:pt idx="2">
                  <c:v>2020
Average USD 1,896/mt </c:v>
                </c:pt>
              </c:strCache>
            </c:strRef>
          </c:cat>
          <c:val>
            <c:numRef>
              <c:f>工作表1!$B$2:$B$4</c:f>
              <c:numCache>
                <c:formatCode>#,##0</c:formatCode>
                <c:ptCount val="3"/>
                <c:pt idx="0">
                  <c:v>46725</c:v>
                </c:pt>
                <c:pt idx="1">
                  <c:v>55765</c:v>
                </c:pt>
                <c:pt idx="2">
                  <c:v>44175</c:v>
                </c:pt>
              </c:numCache>
            </c:numRef>
          </c:val>
          <c:extLst xmlns:c16r2="http://schemas.microsoft.com/office/drawing/2015/06/chart">
            <c:ext xmlns:c16="http://schemas.microsoft.com/office/drawing/2014/chart" uri="{C3380CC4-5D6E-409C-BE32-E72D297353CC}">
              <c16:uniqueId val="{00000000-08DC-A74D-AC61-C23B9429AE17}"/>
            </c:ext>
          </c:extLst>
        </c:ser>
        <c:ser>
          <c:idx val="1"/>
          <c:order val="1"/>
          <c:tx>
            <c:strRef>
              <c:f>工作表1!$C$1</c:f>
              <c:strCache>
                <c:ptCount val="1"/>
                <c:pt idx="0">
                  <c:v>數列 2</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工作表1!$A$2:$A$4</c:f>
              <c:strCache>
                <c:ptCount val="3"/>
                <c:pt idx="0">
                  <c:v>2018
Average USD 1,933/mt </c:v>
                </c:pt>
                <c:pt idx="1">
                  <c:v>2019
Average USD 2,047/mt </c:v>
                </c:pt>
                <c:pt idx="2">
                  <c:v>2020
Average USD 1,896/mt </c:v>
                </c:pt>
              </c:strCache>
            </c:strRef>
          </c:cat>
          <c:val>
            <c:numRef>
              <c:f>工作表1!$C$2:$C$4</c:f>
              <c:numCache>
                <c:formatCode>General</c:formatCode>
                <c:ptCount val="3"/>
                <c:pt idx="0">
                  <c:v>0</c:v>
                </c:pt>
                <c:pt idx="1">
                  <c:v>0</c:v>
                </c:pt>
                <c:pt idx="2">
                  <c:v>0</c:v>
                </c:pt>
              </c:numCache>
            </c:numRef>
          </c:val>
          <c:extLst xmlns:c16r2="http://schemas.microsoft.com/office/drawing/2015/06/chart">
            <c:ext xmlns:c16="http://schemas.microsoft.com/office/drawing/2014/chart" uri="{C3380CC4-5D6E-409C-BE32-E72D297353CC}">
              <c16:uniqueId val="{00000001-08DC-A74D-AC61-C23B9429AE17}"/>
            </c:ext>
          </c:extLst>
        </c:ser>
        <c:dLbls>
          <c:showLegendKey val="0"/>
          <c:showVal val="0"/>
          <c:showCatName val="0"/>
          <c:showSerName val="0"/>
          <c:showPercent val="0"/>
          <c:showBubbleSize val="0"/>
        </c:dLbls>
        <c:gapWidth val="219"/>
        <c:overlap val="-27"/>
        <c:axId val="-1938776592"/>
        <c:axId val="-1938776048"/>
      </c:barChart>
      <c:lineChart>
        <c:grouping val="standard"/>
        <c:varyColors val="0"/>
        <c:ser>
          <c:idx val="2"/>
          <c:order val="2"/>
          <c:tx>
            <c:strRef>
              <c:f>工作表1!$D$1</c:f>
              <c:strCache>
                <c:ptCount val="1"/>
                <c:pt idx="0">
                  <c:v>Price</c:v>
                </c:pt>
              </c:strCache>
            </c:strRef>
          </c:tx>
          <c:spPr>
            <a:ln w="28575" cap="rnd">
              <a:solidFill>
                <a:schemeClr val="bg2">
                  <a:lumMod val="50000"/>
                </a:schemeClr>
              </a:solidFill>
              <a:round/>
            </a:ln>
            <a:effectLst/>
          </c:spPr>
          <c:marker>
            <c:symbol val="none"/>
          </c:marker>
          <c:cat>
            <c:strRef>
              <c:f>工作表1!$A$2:$A$4</c:f>
              <c:strCache>
                <c:ptCount val="3"/>
                <c:pt idx="0">
                  <c:v>2018
Average USD 1,933/mt </c:v>
                </c:pt>
                <c:pt idx="1">
                  <c:v>2019
Average USD 2,047/mt </c:v>
                </c:pt>
                <c:pt idx="2">
                  <c:v>2020
Average USD 1,896/mt </c:v>
                </c:pt>
              </c:strCache>
            </c:strRef>
          </c:cat>
          <c:val>
            <c:numRef>
              <c:f>工作表1!$D$2:$D$4</c:f>
              <c:numCache>
                <c:formatCode>#,##0</c:formatCode>
                <c:ptCount val="3"/>
                <c:pt idx="0">
                  <c:v>1993</c:v>
                </c:pt>
                <c:pt idx="1">
                  <c:v>2047</c:v>
                </c:pt>
                <c:pt idx="2">
                  <c:v>1896</c:v>
                </c:pt>
              </c:numCache>
            </c:numRef>
          </c:val>
          <c:smooth val="0"/>
          <c:extLst xmlns:c16r2="http://schemas.microsoft.com/office/drawing/2015/06/chart">
            <c:ext xmlns:c16="http://schemas.microsoft.com/office/drawing/2014/chart" uri="{C3380CC4-5D6E-409C-BE32-E72D297353CC}">
              <c16:uniqueId val="{00000002-08DC-A74D-AC61-C23B9429AE17}"/>
            </c:ext>
          </c:extLst>
        </c:ser>
        <c:dLbls>
          <c:showLegendKey val="0"/>
          <c:showVal val="0"/>
          <c:showCatName val="0"/>
          <c:showSerName val="0"/>
          <c:showPercent val="0"/>
          <c:showBubbleSize val="0"/>
        </c:dLbls>
        <c:marker val="1"/>
        <c:smooth val="0"/>
        <c:axId val="-1938772240"/>
        <c:axId val="-1938775504"/>
      </c:lineChart>
      <c:catAx>
        <c:axId val="-193877659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938776048"/>
        <c:crosses val="autoZero"/>
        <c:auto val="1"/>
        <c:lblAlgn val="ctr"/>
        <c:lblOffset val="100"/>
        <c:noMultiLvlLbl val="0"/>
      </c:catAx>
      <c:valAx>
        <c:axId val="-1938776048"/>
        <c:scaling>
          <c:orientation val="minMax"/>
        </c:scaling>
        <c:delete val="0"/>
        <c:axPos val="l"/>
        <c:majorGridlines>
          <c:spPr>
            <a:ln>
              <a:solidFill>
                <a:schemeClr val="tx1">
                  <a:lumMod val="15000"/>
                  <a:lumOff val="85000"/>
                </a:schemeClr>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938776592"/>
        <c:crosses val="autoZero"/>
        <c:crossBetween val="between"/>
      </c:valAx>
      <c:valAx>
        <c:axId val="-193877550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938772240"/>
        <c:crosses val="max"/>
        <c:crossBetween val="between"/>
      </c:valAx>
      <c:catAx>
        <c:axId val="-1938772240"/>
        <c:scaling>
          <c:orientation val="minMax"/>
        </c:scaling>
        <c:delete val="1"/>
        <c:axPos val="b"/>
        <c:numFmt formatCode="General" sourceLinked="1"/>
        <c:majorTickMark val="none"/>
        <c:minorTickMark val="none"/>
        <c:tickLblPos val="nextTo"/>
        <c:crossAx val="-1938775504"/>
        <c:crosses val="autoZero"/>
        <c:auto val="1"/>
        <c:lblAlgn val="ctr"/>
        <c:lblOffset val="100"/>
        <c:noMultiLvlLbl val="0"/>
      </c:catAx>
      <c:spPr>
        <a:noFill/>
        <a:ln>
          <a:noFill/>
        </a:ln>
        <a:effectLst/>
      </c:spPr>
    </c:plotArea>
    <c:legend>
      <c:legendPos val="b"/>
      <c:legendEntry>
        <c:idx val="1"/>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bg1">
                    <a:lumMod val="50000"/>
                  </a:schemeClr>
                </a:solidFill>
                <a:latin typeface="+mn-lt"/>
                <a:ea typeface="+mn-ea"/>
                <a:cs typeface="+mn-cs"/>
              </a:defRPr>
            </a:pPr>
            <a:r>
              <a:rPr lang="en-US" dirty="0">
                <a:solidFill>
                  <a:schemeClr val="bg1">
                    <a:lumMod val="50000"/>
                  </a:schemeClr>
                </a:solidFill>
              </a:rPr>
              <a:t>2020 MAINLY EXPORT COUNTRIES</a:t>
            </a:r>
          </a:p>
        </c:rich>
      </c:tx>
      <c:layout>
        <c:manualLayout>
          <c:xMode val="edge"/>
          <c:yMode val="edge"/>
          <c:x val="0.21147989218902588"/>
          <c:y val="1.8102587505936199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bg1">
                  <a:lumMod val="50000"/>
                </a:schemeClr>
              </a:solidFill>
              <a:latin typeface="+mn-lt"/>
              <a:ea typeface="+mn-ea"/>
              <a:cs typeface="+mn-cs"/>
            </a:defRPr>
          </a:pPr>
          <a:endParaRPr lang="zh-TW"/>
        </a:p>
      </c:txPr>
    </c:title>
    <c:autoTitleDeleted val="0"/>
    <c:plotArea>
      <c:layout/>
      <c:pieChart>
        <c:varyColors val="1"/>
        <c:ser>
          <c:idx val="0"/>
          <c:order val="0"/>
          <c:tx>
            <c:strRef>
              <c:f>工作表1!$B$1</c:f>
              <c:strCache>
                <c:ptCount val="1"/>
                <c:pt idx="0">
                  <c:v>2020 Mainly export countries</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Lbls>
            <c:dLbl>
              <c:idx val="0"/>
              <c:layout>
                <c:manualLayout>
                  <c:x val="3.4193779107870206E-2"/>
                  <c:y val="-6.00892262641104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2.0113987710511888E-3"/>
                  <c:y val="3.823859853170658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4.8273570505228527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4.0227975421023771E-2"/>
                  <c:y val="2.1564806036967119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6.9393257601266009E-2"/>
                  <c:y val="2.629656377372384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layout>
                    <c:manualLayout>
                      <c:w val="0.13109299409218922"/>
                      <c:h val="0.14122344589560903"/>
                    </c:manualLayout>
                  </c15:layout>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工作表1!$A$2:$A$6</c:f>
              <c:strCache>
                <c:ptCount val="5"/>
                <c:pt idx="0">
                  <c:v>Korean
35551 MT</c:v>
                </c:pt>
                <c:pt idx="1">
                  <c:v>Germany
3745 MT</c:v>
                </c:pt>
                <c:pt idx="2">
                  <c:v>Taiwan
1090 MT</c:v>
                </c:pt>
                <c:pt idx="3">
                  <c:v>Japan
1085 MT</c:v>
                </c:pt>
                <c:pt idx="4">
                  <c:v>Other
2704 MT</c:v>
                </c:pt>
              </c:strCache>
            </c:strRef>
          </c:cat>
          <c:val>
            <c:numRef>
              <c:f>工作表1!$B$2:$B$6</c:f>
              <c:numCache>
                <c:formatCode>General</c:formatCode>
                <c:ptCount val="5"/>
                <c:pt idx="0">
                  <c:v>35551</c:v>
                </c:pt>
                <c:pt idx="1">
                  <c:v>3745</c:v>
                </c:pt>
                <c:pt idx="2">
                  <c:v>1090</c:v>
                </c:pt>
                <c:pt idx="3">
                  <c:v>1085</c:v>
                </c:pt>
                <c:pt idx="4">
                  <c:v>2704</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C8149-94E3-4E04-B2E1-1F1EB2DF100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zh-TW" altLang="en-US"/>
        </a:p>
      </dgm:t>
    </dgm:pt>
    <dgm:pt modelId="{88101330-285B-48E5-87DD-B763E73281C1}">
      <dgm:prSet phldrT="[文字]" custT="1"/>
      <dgm:spPr/>
      <dgm:t>
        <a:bodyPr/>
        <a:lstStyle/>
        <a:p>
          <a:r>
            <a:rPr lang="en-US" altLang="zh-TW" sz="2400" dirty="0" smtClean="0"/>
            <a:t>External</a:t>
          </a:r>
          <a:endParaRPr lang="zh-TW" altLang="en-US" sz="2400" dirty="0"/>
        </a:p>
      </dgm:t>
    </dgm:pt>
    <dgm:pt modelId="{A71982EA-98F1-4470-AD95-E61F4E799C72}" type="parTrans" cxnId="{42D388C7-44CF-4587-AE09-A718ADC30143}">
      <dgm:prSet/>
      <dgm:spPr/>
      <dgm:t>
        <a:bodyPr/>
        <a:lstStyle/>
        <a:p>
          <a:endParaRPr lang="zh-TW" altLang="en-US"/>
        </a:p>
      </dgm:t>
    </dgm:pt>
    <dgm:pt modelId="{7FDAA32E-CBFB-41E2-88A6-C26A52D44746}" type="sibTrans" cxnId="{42D388C7-44CF-4587-AE09-A718ADC30143}">
      <dgm:prSet/>
      <dgm:spPr/>
      <dgm:t>
        <a:bodyPr/>
        <a:lstStyle/>
        <a:p>
          <a:endParaRPr lang="zh-TW" altLang="en-US"/>
        </a:p>
      </dgm:t>
    </dgm:pt>
    <dgm:pt modelId="{6DC08C6D-8919-4807-9920-6A8012019CE2}">
      <dgm:prSet custT="1"/>
      <dgm:spPr/>
      <dgm:t>
        <a:bodyPr/>
        <a:lstStyle/>
        <a:p>
          <a:r>
            <a:rPr lang="en-US" altLang="en-US" sz="2000" dirty="0"/>
            <a:t>Serious inflation, higher crude oil price and uncertain exchange </a:t>
          </a:r>
          <a:r>
            <a:rPr lang="en-US" altLang="en-US" sz="2000" dirty="0" smtClean="0"/>
            <a:t>rate.</a:t>
          </a:r>
          <a:endParaRPr lang="zh-TW" altLang="en-US" sz="2000" dirty="0"/>
        </a:p>
      </dgm:t>
    </dgm:pt>
    <dgm:pt modelId="{B6A9C996-019F-415F-B805-4A00FDCF0AE6}" type="parTrans" cxnId="{1B32018D-42AA-4AEB-8639-E389086ED5AA}">
      <dgm:prSet/>
      <dgm:spPr/>
      <dgm:t>
        <a:bodyPr/>
        <a:lstStyle/>
        <a:p>
          <a:endParaRPr lang="zh-TW" altLang="en-US"/>
        </a:p>
      </dgm:t>
    </dgm:pt>
    <dgm:pt modelId="{16354FC4-397B-43F6-B2A1-4E3F20849C8E}" type="sibTrans" cxnId="{1B32018D-42AA-4AEB-8639-E389086ED5AA}">
      <dgm:prSet/>
      <dgm:spPr/>
      <dgm:t>
        <a:bodyPr/>
        <a:lstStyle/>
        <a:p>
          <a:endParaRPr lang="zh-TW" altLang="en-US"/>
        </a:p>
      </dgm:t>
    </dgm:pt>
    <dgm:pt modelId="{B5D50FE4-512D-4B03-AA1A-DA314F5D4D5D}">
      <dgm:prSet custT="1"/>
      <dgm:spPr/>
      <dgm:t>
        <a:bodyPr/>
        <a:lstStyle/>
        <a:p>
          <a:r>
            <a:rPr lang="en-US" altLang="en-US" sz="2000" dirty="0"/>
            <a:t>Unpredictable shipping time and lack of shipping space and container.</a:t>
          </a:r>
          <a:endParaRPr lang="zh-TW" altLang="en-US" sz="2000" dirty="0"/>
        </a:p>
      </dgm:t>
    </dgm:pt>
    <dgm:pt modelId="{ED610601-E3E6-4ECC-A4CD-4EF64C9B36F6}" type="parTrans" cxnId="{94D4DD15-1A4E-49AD-AD91-B594EFA13854}">
      <dgm:prSet/>
      <dgm:spPr/>
      <dgm:t>
        <a:bodyPr/>
        <a:lstStyle/>
        <a:p>
          <a:endParaRPr lang="zh-TW" altLang="en-US"/>
        </a:p>
      </dgm:t>
    </dgm:pt>
    <dgm:pt modelId="{D4DC2F28-B639-41AF-9F5F-4425D298A205}" type="sibTrans" cxnId="{94D4DD15-1A4E-49AD-AD91-B594EFA13854}">
      <dgm:prSet/>
      <dgm:spPr/>
      <dgm:t>
        <a:bodyPr/>
        <a:lstStyle/>
        <a:p>
          <a:endParaRPr lang="zh-TW" altLang="en-US"/>
        </a:p>
      </dgm:t>
    </dgm:pt>
    <dgm:pt modelId="{DE84379D-171F-4C6D-AD8F-F0CFFC89B6A7}">
      <dgm:prSet custT="1"/>
      <dgm:spPr/>
      <dgm:t>
        <a:bodyPr/>
        <a:lstStyle/>
        <a:p>
          <a:r>
            <a:rPr lang="en-US" altLang="en-US" sz="2000" dirty="0" smtClean="0"/>
            <a:t>The border of Vietnam and Myanmar were closed due to the epidemic, the imports QTY was increasing in Qingdao Port.</a:t>
          </a:r>
          <a:endParaRPr lang="zh-TW" altLang="en-US" sz="2000" dirty="0"/>
        </a:p>
      </dgm:t>
    </dgm:pt>
    <dgm:pt modelId="{A1CA9CEE-D969-446E-9CF5-983CFB10172D}" type="parTrans" cxnId="{16EA425C-6CD9-42EA-8365-DD9BD0A8F40F}">
      <dgm:prSet/>
      <dgm:spPr/>
      <dgm:t>
        <a:bodyPr/>
        <a:lstStyle/>
        <a:p>
          <a:endParaRPr lang="zh-TW" altLang="en-US"/>
        </a:p>
      </dgm:t>
    </dgm:pt>
    <dgm:pt modelId="{10CDD80F-3EA4-441F-9A53-6F202B16BF5D}" type="sibTrans" cxnId="{16EA425C-6CD9-42EA-8365-DD9BD0A8F40F}">
      <dgm:prSet/>
      <dgm:spPr/>
      <dgm:t>
        <a:bodyPr/>
        <a:lstStyle/>
        <a:p>
          <a:endParaRPr lang="zh-TW" altLang="en-US"/>
        </a:p>
      </dgm:t>
    </dgm:pt>
    <dgm:pt modelId="{94E74174-D4A5-4DA0-BEC9-E70BF21429BF}">
      <dgm:prSet custT="1"/>
      <dgm:spPr/>
      <dgm:t>
        <a:bodyPr/>
        <a:lstStyle/>
        <a:p>
          <a:r>
            <a:rPr lang="en-US" altLang="en-US" sz="2000" dirty="0" smtClean="0"/>
            <a:t>Covid-19 is spreading worldwide, it’s still a challenges to the market.</a:t>
          </a:r>
          <a:endParaRPr lang="zh-TW" altLang="en-US" sz="2000" dirty="0"/>
        </a:p>
      </dgm:t>
    </dgm:pt>
    <dgm:pt modelId="{6D1F1020-5C78-4BA6-A5CA-987ABECD3A78}" type="parTrans" cxnId="{43FD4DD0-62A0-473A-AC2F-44C1256FDCA1}">
      <dgm:prSet/>
      <dgm:spPr/>
      <dgm:t>
        <a:bodyPr/>
        <a:lstStyle/>
        <a:p>
          <a:endParaRPr lang="zh-TW" altLang="en-US"/>
        </a:p>
      </dgm:t>
    </dgm:pt>
    <dgm:pt modelId="{F68ED74E-AFBA-4E10-B28B-22059EFE23BA}" type="sibTrans" cxnId="{43FD4DD0-62A0-473A-AC2F-44C1256FDCA1}">
      <dgm:prSet/>
      <dgm:spPr/>
      <dgm:t>
        <a:bodyPr/>
        <a:lstStyle/>
        <a:p>
          <a:endParaRPr lang="zh-TW" altLang="en-US"/>
        </a:p>
      </dgm:t>
    </dgm:pt>
    <dgm:pt modelId="{06119644-A1CE-44FF-A036-D2F7F33AADF1}">
      <dgm:prSet custT="1"/>
      <dgm:spPr/>
      <dgm:t>
        <a:bodyPr/>
        <a:lstStyle/>
        <a:p>
          <a:r>
            <a:rPr lang="en-US" altLang="zh-TW" sz="2000" dirty="0" smtClean="0"/>
            <a:t>China power rationing and industrial production and operation cuts.</a:t>
          </a:r>
          <a:endParaRPr lang="zh-TW" altLang="en-US" sz="2000" dirty="0"/>
        </a:p>
      </dgm:t>
    </dgm:pt>
    <dgm:pt modelId="{B5EF0DE0-85BE-451A-B5C5-46C22DF4D551}" type="parTrans" cxnId="{8567738D-F0BB-402F-AEFB-0CE812B75FB6}">
      <dgm:prSet/>
      <dgm:spPr/>
      <dgm:t>
        <a:bodyPr/>
        <a:lstStyle/>
        <a:p>
          <a:endParaRPr lang="zh-TW" altLang="en-US"/>
        </a:p>
      </dgm:t>
    </dgm:pt>
    <dgm:pt modelId="{01092712-E7E0-4B72-9B42-318123E88285}" type="sibTrans" cxnId="{8567738D-F0BB-402F-AEFB-0CE812B75FB6}">
      <dgm:prSet/>
      <dgm:spPr/>
      <dgm:t>
        <a:bodyPr/>
        <a:lstStyle/>
        <a:p>
          <a:endParaRPr lang="zh-TW" altLang="en-US"/>
        </a:p>
      </dgm:t>
    </dgm:pt>
    <dgm:pt modelId="{88CFB976-8B61-46A1-9DA0-C670D2B22317}">
      <dgm:prSet custT="1"/>
      <dgm:spPr/>
      <dgm:t>
        <a:bodyPr/>
        <a:lstStyle/>
        <a:p>
          <a:r>
            <a:rPr lang="en-US" altLang="zh-TW" sz="2000" dirty="0" smtClean="0"/>
            <a:t>Proactive purchasing for Pakistan sesame seed, due to DFT between Pakistan and China, which covered the demand for Chinese New Year.</a:t>
          </a:r>
          <a:endParaRPr lang="zh-TW" altLang="en-US" sz="2000" dirty="0"/>
        </a:p>
      </dgm:t>
    </dgm:pt>
    <dgm:pt modelId="{98B1DEB0-A547-4342-8CC8-53080534F786}" type="parTrans" cxnId="{B604F015-8C87-466D-A178-BF00ACC37C79}">
      <dgm:prSet/>
      <dgm:spPr/>
      <dgm:t>
        <a:bodyPr/>
        <a:lstStyle/>
        <a:p>
          <a:endParaRPr lang="zh-TW" altLang="en-US"/>
        </a:p>
      </dgm:t>
    </dgm:pt>
    <dgm:pt modelId="{11D28140-6E9F-4A64-ADF6-A8AD706494C5}" type="sibTrans" cxnId="{B604F015-8C87-466D-A178-BF00ACC37C79}">
      <dgm:prSet/>
      <dgm:spPr/>
      <dgm:t>
        <a:bodyPr/>
        <a:lstStyle/>
        <a:p>
          <a:endParaRPr lang="zh-TW" altLang="en-US"/>
        </a:p>
      </dgm:t>
    </dgm:pt>
    <dgm:pt modelId="{CC888B2F-3F88-4250-9C5D-38FAE48160A3}">
      <dgm:prSet custT="1"/>
      <dgm:spPr/>
      <dgm:t>
        <a:bodyPr/>
        <a:lstStyle/>
        <a:p>
          <a:r>
            <a:rPr lang="en-US" altLang="en-US" sz="2000" dirty="0" smtClean="0"/>
            <a:t>The shipment is delayed from Mozambique than expected before, and the shipment from Sudan port is unpredictable, how many quantity arrived in second half year will be the key factor for market. </a:t>
          </a:r>
          <a:endParaRPr lang="zh-TW" altLang="en-US" sz="2000" dirty="0"/>
        </a:p>
      </dgm:t>
    </dgm:pt>
    <dgm:pt modelId="{51E08BA0-72C6-428A-81AA-43918485766D}" type="parTrans" cxnId="{54F3DA0C-D677-4505-A590-15AB7CB82BFC}">
      <dgm:prSet/>
      <dgm:spPr/>
      <dgm:t>
        <a:bodyPr/>
        <a:lstStyle/>
        <a:p>
          <a:endParaRPr lang="zh-TW" altLang="en-US"/>
        </a:p>
      </dgm:t>
    </dgm:pt>
    <dgm:pt modelId="{4031E884-134B-402B-AF56-297E27B7BAE8}" type="sibTrans" cxnId="{54F3DA0C-D677-4505-A590-15AB7CB82BFC}">
      <dgm:prSet/>
      <dgm:spPr/>
      <dgm:t>
        <a:bodyPr/>
        <a:lstStyle/>
        <a:p>
          <a:endParaRPr lang="zh-TW" altLang="en-US"/>
        </a:p>
      </dgm:t>
    </dgm:pt>
    <dgm:pt modelId="{535A504C-86C4-4046-A2DA-A92D1B7D8BC2}">
      <dgm:prSet phldrT="[文字]" custT="1"/>
      <dgm:spPr/>
      <dgm:t>
        <a:bodyPr/>
        <a:lstStyle/>
        <a:p>
          <a:r>
            <a:rPr lang="en-US" altLang="zh-TW" sz="2400" dirty="0" smtClean="0"/>
            <a:t>Internal</a:t>
          </a:r>
          <a:endParaRPr lang="zh-TW" altLang="en-US" sz="2400" dirty="0"/>
        </a:p>
      </dgm:t>
    </dgm:pt>
    <dgm:pt modelId="{61FAEE84-BA5D-49DC-B8EE-BCA5C54D434A}" type="sibTrans" cxnId="{81850E14-17C1-4F41-A64D-D4DCCF250E08}">
      <dgm:prSet/>
      <dgm:spPr/>
      <dgm:t>
        <a:bodyPr/>
        <a:lstStyle/>
        <a:p>
          <a:endParaRPr lang="zh-TW" altLang="en-US"/>
        </a:p>
      </dgm:t>
    </dgm:pt>
    <dgm:pt modelId="{B7D393AC-5BD0-4170-96A2-B3E69EC55258}" type="parTrans" cxnId="{81850E14-17C1-4F41-A64D-D4DCCF250E08}">
      <dgm:prSet/>
      <dgm:spPr/>
      <dgm:t>
        <a:bodyPr/>
        <a:lstStyle/>
        <a:p>
          <a:endParaRPr lang="zh-TW" altLang="en-US"/>
        </a:p>
      </dgm:t>
    </dgm:pt>
    <dgm:pt modelId="{938E05AE-980B-4AAD-871F-CB1A3CC5BC0F}">
      <dgm:prSet custT="1"/>
      <dgm:spPr/>
      <dgm:t>
        <a:bodyPr/>
        <a:lstStyle/>
        <a:p>
          <a:r>
            <a:rPr lang="en-US" altLang="zh-TW" sz="2000" dirty="0" smtClean="0"/>
            <a:t>210,000 MT stock of sesame seeds in Qingdao now. </a:t>
          </a:r>
          <a:endParaRPr lang="zh-TW" altLang="en-US" sz="2000" dirty="0"/>
        </a:p>
      </dgm:t>
    </dgm:pt>
    <dgm:pt modelId="{30C5D15C-40AA-486E-BE71-652AD3AB0D02}" type="parTrans" cxnId="{0B31D71C-5BFD-4AF8-81F3-E047D3BADD5B}">
      <dgm:prSet/>
      <dgm:spPr/>
      <dgm:t>
        <a:bodyPr/>
        <a:lstStyle/>
        <a:p>
          <a:endParaRPr lang="zh-TW" altLang="en-US"/>
        </a:p>
      </dgm:t>
    </dgm:pt>
    <dgm:pt modelId="{34BCC2E1-4CE9-4932-9010-FD06247ECAC6}" type="sibTrans" cxnId="{0B31D71C-5BFD-4AF8-81F3-E047D3BADD5B}">
      <dgm:prSet/>
      <dgm:spPr/>
      <dgm:t>
        <a:bodyPr/>
        <a:lstStyle/>
        <a:p>
          <a:endParaRPr lang="zh-TW" altLang="en-US"/>
        </a:p>
      </dgm:t>
    </dgm:pt>
    <dgm:pt modelId="{FED55804-BDB6-490C-A359-1554E259C0D5}">
      <dgm:prSet custT="1"/>
      <dgm:spPr/>
      <dgm:t>
        <a:bodyPr/>
        <a:lstStyle/>
        <a:p>
          <a:endParaRPr lang="zh-TW" altLang="en-US" sz="2000" dirty="0"/>
        </a:p>
      </dgm:t>
    </dgm:pt>
    <dgm:pt modelId="{F1E5A957-AA0D-4B85-8668-B3D396A13465}" type="parTrans" cxnId="{632860F2-0C3C-4235-B19E-8F0F1364E317}">
      <dgm:prSet/>
      <dgm:spPr/>
      <dgm:t>
        <a:bodyPr/>
        <a:lstStyle/>
        <a:p>
          <a:endParaRPr lang="zh-TW" altLang="en-US"/>
        </a:p>
      </dgm:t>
    </dgm:pt>
    <dgm:pt modelId="{436B3A05-A25C-4105-B9E1-B5A69AC46D34}" type="sibTrans" cxnId="{632860F2-0C3C-4235-B19E-8F0F1364E317}">
      <dgm:prSet/>
      <dgm:spPr/>
      <dgm:t>
        <a:bodyPr/>
        <a:lstStyle/>
        <a:p>
          <a:endParaRPr lang="zh-TW" altLang="en-US"/>
        </a:p>
      </dgm:t>
    </dgm:pt>
    <dgm:pt modelId="{4971C475-8C43-403D-8760-8442989B3013}">
      <dgm:prSet custT="1"/>
      <dgm:spPr/>
      <dgm:t>
        <a:bodyPr/>
        <a:lstStyle/>
        <a:p>
          <a:endParaRPr lang="zh-TW" altLang="en-US" sz="2000" dirty="0"/>
        </a:p>
      </dgm:t>
    </dgm:pt>
    <dgm:pt modelId="{86375D30-DB5B-4A57-949F-4133A05EEC60}" type="parTrans" cxnId="{CEBA6070-D88B-48BC-8BF2-40635BCF04D6}">
      <dgm:prSet/>
      <dgm:spPr/>
      <dgm:t>
        <a:bodyPr/>
        <a:lstStyle/>
        <a:p>
          <a:endParaRPr lang="zh-TW" altLang="en-US"/>
        </a:p>
      </dgm:t>
    </dgm:pt>
    <dgm:pt modelId="{F7DC539E-26CE-4027-AFD0-4B1B686888D6}" type="sibTrans" cxnId="{CEBA6070-D88B-48BC-8BF2-40635BCF04D6}">
      <dgm:prSet/>
      <dgm:spPr/>
      <dgm:t>
        <a:bodyPr/>
        <a:lstStyle/>
        <a:p>
          <a:endParaRPr lang="zh-TW" altLang="en-US"/>
        </a:p>
      </dgm:t>
    </dgm:pt>
    <dgm:pt modelId="{A2A5B25F-E783-4A0E-819B-4A740EE79C9A}" type="pres">
      <dgm:prSet presAssocID="{4A6C8149-94E3-4E04-B2E1-1F1EB2DF1009}" presName="linear" presStyleCnt="0">
        <dgm:presLayoutVars>
          <dgm:dir/>
          <dgm:animLvl val="lvl"/>
          <dgm:resizeHandles val="exact"/>
        </dgm:presLayoutVars>
      </dgm:prSet>
      <dgm:spPr/>
      <dgm:t>
        <a:bodyPr/>
        <a:lstStyle/>
        <a:p>
          <a:endParaRPr lang="zh-TW" altLang="en-US"/>
        </a:p>
      </dgm:t>
    </dgm:pt>
    <dgm:pt modelId="{6556EACA-9CC0-44BF-8117-C267AAA8441F}" type="pres">
      <dgm:prSet presAssocID="{535A504C-86C4-4046-A2DA-A92D1B7D8BC2}" presName="parentLin" presStyleCnt="0"/>
      <dgm:spPr/>
    </dgm:pt>
    <dgm:pt modelId="{1CE392C2-D37A-44C2-9B0C-333288AB0118}" type="pres">
      <dgm:prSet presAssocID="{535A504C-86C4-4046-A2DA-A92D1B7D8BC2}" presName="parentLeftMargin" presStyleLbl="node1" presStyleIdx="0" presStyleCnt="2"/>
      <dgm:spPr/>
      <dgm:t>
        <a:bodyPr/>
        <a:lstStyle/>
        <a:p>
          <a:endParaRPr lang="zh-TW" altLang="en-US"/>
        </a:p>
      </dgm:t>
    </dgm:pt>
    <dgm:pt modelId="{0401BA0F-43D2-4C6E-BADF-F7FE0A3C899C}" type="pres">
      <dgm:prSet presAssocID="{535A504C-86C4-4046-A2DA-A92D1B7D8BC2}" presName="parentText" presStyleLbl="node1" presStyleIdx="0" presStyleCnt="2" custScaleX="42303" custScaleY="118854" custLinFactX="-196" custLinFactNeighborX="-100000" custLinFactNeighborY="-1992">
        <dgm:presLayoutVars>
          <dgm:chMax val="0"/>
          <dgm:bulletEnabled val="1"/>
        </dgm:presLayoutVars>
      </dgm:prSet>
      <dgm:spPr/>
      <dgm:t>
        <a:bodyPr/>
        <a:lstStyle/>
        <a:p>
          <a:endParaRPr lang="zh-TW" altLang="en-US"/>
        </a:p>
      </dgm:t>
    </dgm:pt>
    <dgm:pt modelId="{FBA3B226-B253-47B5-84E3-3E069561D9E7}" type="pres">
      <dgm:prSet presAssocID="{535A504C-86C4-4046-A2DA-A92D1B7D8BC2}" presName="negativeSpace" presStyleCnt="0"/>
      <dgm:spPr/>
    </dgm:pt>
    <dgm:pt modelId="{4742D3C1-03FB-48F0-A6B1-CB464AE2459F}" type="pres">
      <dgm:prSet presAssocID="{535A504C-86C4-4046-A2DA-A92D1B7D8BC2}" presName="childText" presStyleLbl="conFgAcc1" presStyleIdx="0" presStyleCnt="2" custScaleY="92069">
        <dgm:presLayoutVars>
          <dgm:bulletEnabled val="1"/>
        </dgm:presLayoutVars>
      </dgm:prSet>
      <dgm:spPr/>
      <dgm:t>
        <a:bodyPr/>
        <a:lstStyle/>
        <a:p>
          <a:endParaRPr lang="zh-TW" altLang="en-US"/>
        </a:p>
      </dgm:t>
    </dgm:pt>
    <dgm:pt modelId="{C0D27F3A-A102-47E6-85FF-1C0D6D5A125A}" type="pres">
      <dgm:prSet presAssocID="{61FAEE84-BA5D-49DC-B8EE-BCA5C54D434A}" presName="spaceBetweenRectangles" presStyleCnt="0"/>
      <dgm:spPr/>
    </dgm:pt>
    <dgm:pt modelId="{3B0FB0D8-5E4E-4D67-93DE-C9FA54C4F6C0}" type="pres">
      <dgm:prSet presAssocID="{88101330-285B-48E5-87DD-B763E73281C1}" presName="parentLin" presStyleCnt="0"/>
      <dgm:spPr/>
    </dgm:pt>
    <dgm:pt modelId="{A88C8B5F-BA3E-41B7-B424-262599B09E2F}" type="pres">
      <dgm:prSet presAssocID="{88101330-285B-48E5-87DD-B763E73281C1}" presName="parentLeftMargin" presStyleLbl="node1" presStyleIdx="0" presStyleCnt="2"/>
      <dgm:spPr/>
      <dgm:t>
        <a:bodyPr/>
        <a:lstStyle/>
        <a:p>
          <a:endParaRPr lang="zh-TW" altLang="en-US"/>
        </a:p>
      </dgm:t>
    </dgm:pt>
    <dgm:pt modelId="{4438AE04-E437-4BF5-A8C6-117A15526D38}" type="pres">
      <dgm:prSet presAssocID="{88101330-285B-48E5-87DD-B763E73281C1}" presName="parentText" presStyleLbl="node1" presStyleIdx="1" presStyleCnt="2" custScaleX="42303" custScaleY="123805" custLinFactX="-196" custLinFactNeighborX="-100000" custLinFactNeighborY="-7260">
        <dgm:presLayoutVars>
          <dgm:chMax val="0"/>
          <dgm:bulletEnabled val="1"/>
        </dgm:presLayoutVars>
      </dgm:prSet>
      <dgm:spPr/>
      <dgm:t>
        <a:bodyPr/>
        <a:lstStyle/>
        <a:p>
          <a:endParaRPr lang="zh-TW" altLang="en-US"/>
        </a:p>
      </dgm:t>
    </dgm:pt>
    <dgm:pt modelId="{2E120ADE-6439-46B1-BF4A-C07500F1D577}" type="pres">
      <dgm:prSet presAssocID="{88101330-285B-48E5-87DD-B763E73281C1}" presName="negativeSpace" presStyleCnt="0"/>
      <dgm:spPr/>
    </dgm:pt>
    <dgm:pt modelId="{B7A8ACE4-4BB6-41D2-AB0F-6E7D4F87827F}" type="pres">
      <dgm:prSet presAssocID="{88101330-285B-48E5-87DD-B763E73281C1}" presName="childText" presStyleLbl="conFgAcc1" presStyleIdx="1" presStyleCnt="2" custLinFactY="984" custLinFactNeighborY="100000">
        <dgm:presLayoutVars>
          <dgm:bulletEnabled val="1"/>
        </dgm:presLayoutVars>
      </dgm:prSet>
      <dgm:spPr/>
      <dgm:t>
        <a:bodyPr/>
        <a:lstStyle/>
        <a:p>
          <a:endParaRPr lang="zh-TW" altLang="en-US"/>
        </a:p>
      </dgm:t>
    </dgm:pt>
  </dgm:ptLst>
  <dgm:cxnLst>
    <dgm:cxn modelId="{66DEC647-6874-43E9-A8CF-5DB679E3BF50}" type="presOf" srcId="{94E74174-D4A5-4DA0-BEC9-E70BF21429BF}" destId="{4742D3C1-03FB-48F0-A6B1-CB464AE2459F}" srcOrd="0" destOrd="2" presId="urn:microsoft.com/office/officeart/2005/8/layout/list1"/>
    <dgm:cxn modelId="{CEBA6070-D88B-48BC-8BF2-40635BCF04D6}" srcId="{535A504C-86C4-4046-A2DA-A92D1B7D8BC2}" destId="{4971C475-8C43-403D-8760-8442989B3013}" srcOrd="5" destOrd="0" parTransId="{86375D30-DB5B-4A57-949F-4133A05EEC60}" sibTransId="{F7DC539E-26CE-4027-AFD0-4B1B686888D6}"/>
    <dgm:cxn modelId="{54F3DA0C-D677-4505-A590-15AB7CB82BFC}" srcId="{88101330-285B-48E5-87DD-B763E73281C1}" destId="{CC888B2F-3F88-4250-9C5D-38FAE48160A3}" srcOrd="3" destOrd="0" parTransId="{51E08BA0-72C6-428A-81AA-43918485766D}" sibTransId="{4031E884-134B-402B-AF56-297E27B7BAE8}"/>
    <dgm:cxn modelId="{42E0910E-34B7-42A2-A769-9231479BB4DF}" type="presOf" srcId="{88101330-285B-48E5-87DD-B763E73281C1}" destId="{A88C8B5F-BA3E-41B7-B424-262599B09E2F}" srcOrd="0" destOrd="0" presId="urn:microsoft.com/office/officeart/2005/8/layout/list1"/>
    <dgm:cxn modelId="{0B31D71C-5BFD-4AF8-81F3-E047D3BADD5B}" srcId="{535A504C-86C4-4046-A2DA-A92D1B7D8BC2}" destId="{938E05AE-980B-4AAD-871F-CB1A3CC5BC0F}" srcOrd="4" destOrd="0" parTransId="{30C5D15C-40AA-486E-BE71-652AD3AB0D02}" sibTransId="{34BCC2E1-4CE9-4932-9010-FD06247ECAC6}"/>
    <dgm:cxn modelId="{98F434B4-783B-4C7F-B151-6D2118B86E40}" type="presOf" srcId="{06119644-A1CE-44FF-A036-D2F7F33AADF1}" destId="{4742D3C1-03FB-48F0-A6B1-CB464AE2459F}" srcOrd="0" destOrd="3" presId="urn:microsoft.com/office/officeart/2005/8/layout/list1"/>
    <dgm:cxn modelId="{81850E14-17C1-4F41-A64D-D4DCCF250E08}" srcId="{4A6C8149-94E3-4E04-B2E1-1F1EB2DF1009}" destId="{535A504C-86C4-4046-A2DA-A92D1B7D8BC2}" srcOrd="0" destOrd="0" parTransId="{B7D393AC-5BD0-4170-96A2-B3E69EC55258}" sibTransId="{61FAEE84-BA5D-49DC-B8EE-BCA5C54D434A}"/>
    <dgm:cxn modelId="{6F5BFD32-7044-442B-9CE9-79D3A803F038}" type="presOf" srcId="{4A6C8149-94E3-4E04-B2E1-1F1EB2DF1009}" destId="{A2A5B25F-E783-4A0E-819B-4A740EE79C9A}" srcOrd="0" destOrd="0" presId="urn:microsoft.com/office/officeart/2005/8/layout/list1"/>
    <dgm:cxn modelId="{B2E2D460-2519-4AC7-BEAF-817CE75846E0}" type="presOf" srcId="{DE84379D-171F-4C6D-AD8F-F0CFFC89B6A7}" destId="{B7A8ACE4-4BB6-41D2-AB0F-6E7D4F87827F}" srcOrd="0" destOrd="1" presId="urn:microsoft.com/office/officeart/2005/8/layout/list1"/>
    <dgm:cxn modelId="{43FD4DD0-62A0-473A-AC2F-44C1256FDCA1}" srcId="{535A504C-86C4-4046-A2DA-A92D1B7D8BC2}" destId="{94E74174-D4A5-4DA0-BEC9-E70BF21429BF}" srcOrd="2" destOrd="0" parTransId="{6D1F1020-5C78-4BA6-A5CA-987ABECD3A78}" sibTransId="{F68ED74E-AFBA-4E10-B28B-22059EFE23BA}"/>
    <dgm:cxn modelId="{2098438C-44A2-4B5A-9190-BFE549948ECE}" type="presOf" srcId="{CC888B2F-3F88-4250-9C5D-38FAE48160A3}" destId="{B7A8ACE4-4BB6-41D2-AB0F-6E7D4F87827F}" srcOrd="0" destOrd="3" presId="urn:microsoft.com/office/officeart/2005/8/layout/list1"/>
    <dgm:cxn modelId="{C6330B80-2F98-4D3A-86F9-138C5BA050EF}" type="presOf" srcId="{6DC08C6D-8919-4807-9920-6A8012019CE2}" destId="{4742D3C1-03FB-48F0-A6B1-CB464AE2459F}" srcOrd="0" destOrd="0" presId="urn:microsoft.com/office/officeart/2005/8/layout/list1"/>
    <dgm:cxn modelId="{7ABA447E-9A68-4B6B-B65F-6D889074A010}" type="presOf" srcId="{4971C475-8C43-403D-8760-8442989B3013}" destId="{4742D3C1-03FB-48F0-A6B1-CB464AE2459F}" srcOrd="0" destOrd="5" presId="urn:microsoft.com/office/officeart/2005/8/layout/list1"/>
    <dgm:cxn modelId="{94D4DD15-1A4E-49AD-AD91-B594EFA13854}" srcId="{535A504C-86C4-4046-A2DA-A92D1B7D8BC2}" destId="{B5D50FE4-512D-4B03-AA1A-DA314F5D4D5D}" srcOrd="1" destOrd="0" parTransId="{ED610601-E3E6-4ECC-A4CD-4EF64C9B36F6}" sibTransId="{D4DC2F28-B639-41AF-9F5F-4425D298A205}"/>
    <dgm:cxn modelId="{1700C220-16F0-445E-996D-93AA144E0837}" type="presOf" srcId="{535A504C-86C4-4046-A2DA-A92D1B7D8BC2}" destId="{0401BA0F-43D2-4C6E-BADF-F7FE0A3C899C}" srcOrd="1" destOrd="0" presId="urn:microsoft.com/office/officeart/2005/8/layout/list1"/>
    <dgm:cxn modelId="{632860F2-0C3C-4235-B19E-8F0F1364E317}" srcId="{88101330-285B-48E5-87DD-B763E73281C1}" destId="{FED55804-BDB6-490C-A359-1554E259C0D5}" srcOrd="0" destOrd="0" parTransId="{F1E5A957-AA0D-4B85-8668-B3D396A13465}" sibTransId="{436B3A05-A25C-4105-B9E1-B5A69AC46D34}"/>
    <dgm:cxn modelId="{8D48E141-6F52-4552-912D-DA28B983A0B4}" type="presOf" srcId="{88CFB976-8B61-46A1-9DA0-C670D2B22317}" destId="{B7A8ACE4-4BB6-41D2-AB0F-6E7D4F87827F}" srcOrd="0" destOrd="2" presId="urn:microsoft.com/office/officeart/2005/8/layout/list1"/>
    <dgm:cxn modelId="{EE5E85B8-8C8D-490D-BB58-1C49022421A6}" type="presOf" srcId="{938E05AE-980B-4AAD-871F-CB1A3CC5BC0F}" destId="{4742D3C1-03FB-48F0-A6B1-CB464AE2459F}" srcOrd="0" destOrd="4" presId="urn:microsoft.com/office/officeart/2005/8/layout/list1"/>
    <dgm:cxn modelId="{43F89174-82D7-4AEC-BE42-23931EC9EB48}" type="presOf" srcId="{FED55804-BDB6-490C-A359-1554E259C0D5}" destId="{B7A8ACE4-4BB6-41D2-AB0F-6E7D4F87827F}" srcOrd="0" destOrd="0" presId="urn:microsoft.com/office/officeart/2005/8/layout/list1"/>
    <dgm:cxn modelId="{EFDAD9FE-737F-43B4-9200-40D3A30846D0}" type="presOf" srcId="{88101330-285B-48E5-87DD-B763E73281C1}" destId="{4438AE04-E437-4BF5-A8C6-117A15526D38}" srcOrd="1" destOrd="0" presId="urn:microsoft.com/office/officeart/2005/8/layout/list1"/>
    <dgm:cxn modelId="{7F24A94C-DA4D-4262-BEA2-01263277E767}" type="presOf" srcId="{B5D50FE4-512D-4B03-AA1A-DA314F5D4D5D}" destId="{4742D3C1-03FB-48F0-A6B1-CB464AE2459F}" srcOrd="0" destOrd="1" presId="urn:microsoft.com/office/officeart/2005/8/layout/list1"/>
    <dgm:cxn modelId="{42D388C7-44CF-4587-AE09-A718ADC30143}" srcId="{4A6C8149-94E3-4E04-B2E1-1F1EB2DF1009}" destId="{88101330-285B-48E5-87DD-B763E73281C1}" srcOrd="1" destOrd="0" parTransId="{A71982EA-98F1-4470-AD95-E61F4E799C72}" sibTransId="{7FDAA32E-CBFB-41E2-88A6-C26A52D44746}"/>
    <dgm:cxn modelId="{16EA425C-6CD9-42EA-8365-DD9BD0A8F40F}" srcId="{88101330-285B-48E5-87DD-B763E73281C1}" destId="{DE84379D-171F-4C6D-AD8F-F0CFFC89B6A7}" srcOrd="1" destOrd="0" parTransId="{A1CA9CEE-D969-446E-9CF5-983CFB10172D}" sibTransId="{10CDD80F-3EA4-441F-9A53-6F202B16BF5D}"/>
    <dgm:cxn modelId="{3B88D122-C23C-4F53-95DA-D55338552A17}" type="presOf" srcId="{535A504C-86C4-4046-A2DA-A92D1B7D8BC2}" destId="{1CE392C2-D37A-44C2-9B0C-333288AB0118}" srcOrd="0" destOrd="0" presId="urn:microsoft.com/office/officeart/2005/8/layout/list1"/>
    <dgm:cxn modelId="{8567738D-F0BB-402F-AEFB-0CE812B75FB6}" srcId="{535A504C-86C4-4046-A2DA-A92D1B7D8BC2}" destId="{06119644-A1CE-44FF-A036-D2F7F33AADF1}" srcOrd="3" destOrd="0" parTransId="{B5EF0DE0-85BE-451A-B5C5-46C22DF4D551}" sibTransId="{01092712-E7E0-4B72-9B42-318123E88285}"/>
    <dgm:cxn modelId="{B604F015-8C87-466D-A178-BF00ACC37C79}" srcId="{88101330-285B-48E5-87DD-B763E73281C1}" destId="{88CFB976-8B61-46A1-9DA0-C670D2B22317}" srcOrd="2" destOrd="0" parTransId="{98B1DEB0-A547-4342-8CC8-53080534F786}" sibTransId="{11D28140-6E9F-4A64-ADF6-A8AD706494C5}"/>
    <dgm:cxn modelId="{1B32018D-42AA-4AEB-8639-E389086ED5AA}" srcId="{535A504C-86C4-4046-A2DA-A92D1B7D8BC2}" destId="{6DC08C6D-8919-4807-9920-6A8012019CE2}" srcOrd="0" destOrd="0" parTransId="{B6A9C996-019F-415F-B805-4A00FDCF0AE6}" sibTransId="{16354FC4-397B-43F6-B2A1-4E3F20849C8E}"/>
    <dgm:cxn modelId="{1AE54133-660E-41B4-90F9-F7345AF4052B}" type="presParOf" srcId="{A2A5B25F-E783-4A0E-819B-4A740EE79C9A}" destId="{6556EACA-9CC0-44BF-8117-C267AAA8441F}" srcOrd="0" destOrd="0" presId="urn:microsoft.com/office/officeart/2005/8/layout/list1"/>
    <dgm:cxn modelId="{3B50B5EA-BF82-4CF9-B9BC-E4DC3BAE4D68}" type="presParOf" srcId="{6556EACA-9CC0-44BF-8117-C267AAA8441F}" destId="{1CE392C2-D37A-44C2-9B0C-333288AB0118}" srcOrd="0" destOrd="0" presId="urn:microsoft.com/office/officeart/2005/8/layout/list1"/>
    <dgm:cxn modelId="{14603548-7AF5-47EB-8B18-72833C6F1E40}" type="presParOf" srcId="{6556EACA-9CC0-44BF-8117-C267AAA8441F}" destId="{0401BA0F-43D2-4C6E-BADF-F7FE0A3C899C}" srcOrd="1" destOrd="0" presId="urn:microsoft.com/office/officeart/2005/8/layout/list1"/>
    <dgm:cxn modelId="{6E0A9CAE-C692-41F3-B5AF-55949A7D31BB}" type="presParOf" srcId="{A2A5B25F-E783-4A0E-819B-4A740EE79C9A}" destId="{FBA3B226-B253-47B5-84E3-3E069561D9E7}" srcOrd="1" destOrd="0" presId="urn:microsoft.com/office/officeart/2005/8/layout/list1"/>
    <dgm:cxn modelId="{07418C71-0112-4B56-BDB3-9F511EC135B2}" type="presParOf" srcId="{A2A5B25F-E783-4A0E-819B-4A740EE79C9A}" destId="{4742D3C1-03FB-48F0-A6B1-CB464AE2459F}" srcOrd="2" destOrd="0" presId="urn:microsoft.com/office/officeart/2005/8/layout/list1"/>
    <dgm:cxn modelId="{D0532267-F3C9-46BE-A5F1-79935162216F}" type="presParOf" srcId="{A2A5B25F-E783-4A0E-819B-4A740EE79C9A}" destId="{C0D27F3A-A102-47E6-85FF-1C0D6D5A125A}" srcOrd="3" destOrd="0" presId="urn:microsoft.com/office/officeart/2005/8/layout/list1"/>
    <dgm:cxn modelId="{CB5C7C16-293F-4748-9954-4EB6BC1EFAA3}" type="presParOf" srcId="{A2A5B25F-E783-4A0E-819B-4A740EE79C9A}" destId="{3B0FB0D8-5E4E-4D67-93DE-C9FA54C4F6C0}" srcOrd="4" destOrd="0" presId="urn:microsoft.com/office/officeart/2005/8/layout/list1"/>
    <dgm:cxn modelId="{FACE475C-88B8-4175-8C62-4381598B879C}" type="presParOf" srcId="{3B0FB0D8-5E4E-4D67-93DE-C9FA54C4F6C0}" destId="{A88C8B5F-BA3E-41B7-B424-262599B09E2F}" srcOrd="0" destOrd="0" presId="urn:microsoft.com/office/officeart/2005/8/layout/list1"/>
    <dgm:cxn modelId="{07FBEFED-7F08-40AB-8B75-87817DB10E83}" type="presParOf" srcId="{3B0FB0D8-5E4E-4D67-93DE-C9FA54C4F6C0}" destId="{4438AE04-E437-4BF5-A8C6-117A15526D38}" srcOrd="1" destOrd="0" presId="urn:microsoft.com/office/officeart/2005/8/layout/list1"/>
    <dgm:cxn modelId="{F796BC55-8190-4A4C-99BB-54D7067EB9C1}" type="presParOf" srcId="{A2A5B25F-E783-4A0E-819B-4A740EE79C9A}" destId="{2E120ADE-6439-46B1-BF4A-C07500F1D577}" srcOrd="5" destOrd="0" presId="urn:microsoft.com/office/officeart/2005/8/layout/list1"/>
    <dgm:cxn modelId="{C4ACE933-BF0A-43CA-BD37-32614A9A0164}" type="presParOf" srcId="{A2A5B25F-E783-4A0E-819B-4A740EE79C9A}" destId="{B7A8ACE4-4BB6-41D2-AB0F-6E7D4F87827F}"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2D3C1-03FB-48F0-A6B1-CB464AE2459F}">
      <dsp:nvSpPr>
        <dsp:cNvPr id="0" name=""/>
        <dsp:cNvSpPr/>
      </dsp:nvSpPr>
      <dsp:spPr>
        <a:xfrm>
          <a:off x="0" y="139605"/>
          <a:ext cx="9663741" cy="201654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0014" tIns="124968" rIns="750014" bIns="142240" numCol="1" spcCol="1270" anchor="t" anchorCtr="0">
          <a:noAutofit/>
        </a:bodyPr>
        <a:lstStyle/>
        <a:p>
          <a:pPr marL="228600" lvl="1" indent="-228600" algn="l" defTabSz="889000">
            <a:lnSpc>
              <a:spcPct val="90000"/>
            </a:lnSpc>
            <a:spcBef>
              <a:spcPct val="0"/>
            </a:spcBef>
            <a:spcAft>
              <a:spcPct val="15000"/>
            </a:spcAft>
            <a:buChar char="••"/>
          </a:pPr>
          <a:r>
            <a:rPr lang="en-US" altLang="en-US" sz="2000" kern="1200" dirty="0"/>
            <a:t>Serious inflation, higher crude oil price and uncertain exchange </a:t>
          </a:r>
          <a:r>
            <a:rPr lang="en-US" altLang="en-US" sz="2000" kern="1200" dirty="0" smtClean="0"/>
            <a:t>rate.</a:t>
          </a:r>
          <a:endParaRPr lang="zh-TW" altLang="en-US" sz="2000" kern="1200" dirty="0"/>
        </a:p>
        <a:p>
          <a:pPr marL="228600" lvl="1" indent="-228600" algn="l" defTabSz="889000">
            <a:lnSpc>
              <a:spcPct val="90000"/>
            </a:lnSpc>
            <a:spcBef>
              <a:spcPct val="0"/>
            </a:spcBef>
            <a:spcAft>
              <a:spcPct val="15000"/>
            </a:spcAft>
            <a:buChar char="••"/>
          </a:pPr>
          <a:r>
            <a:rPr lang="en-US" altLang="en-US" sz="2000" kern="1200" dirty="0"/>
            <a:t>Unpredictable shipping time and lack of shipping space and container.</a:t>
          </a:r>
          <a:endParaRPr lang="zh-TW" altLang="en-US" sz="2000" kern="1200" dirty="0"/>
        </a:p>
        <a:p>
          <a:pPr marL="228600" lvl="1" indent="-228600" algn="l" defTabSz="889000">
            <a:lnSpc>
              <a:spcPct val="90000"/>
            </a:lnSpc>
            <a:spcBef>
              <a:spcPct val="0"/>
            </a:spcBef>
            <a:spcAft>
              <a:spcPct val="15000"/>
            </a:spcAft>
            <a:buChar char="••"/>
          </a:pPr>
          <a:r>
            <a:rPr lang="en-US" altLang="en-US" sz="2000" kern="1200" dirty="0" smtClean="0"/>
            <a:t>Covid-19 is spreading worldwide, it’s still a challenges to the market.</a:t>
          </a:r>
          <a:endParaRPr lang="zh-TW" altLang="en-US" sz="2000" kern="1200" dirty="0"/>
        </a:p>
        <a:p>
          <a:pPr marL="228600" lvl="1" indent="-228600" algn="l" defTabSz="889000">
            <a:lnSpc>
              <a:spcPct val="90000"/>
            </a:lnSpc>
            <a:spcBef>
              <a:spcPct val="0"/>
            </a:spcBef>
            <a:spcAft>
              <a:spcPct val="15000"/>
            </a:spcAft>
            <a:buChar char="••"/>
          </a:pPr>
          <a:r>
            <a:rPr lang="en-US" altLang="zh-TW" sz="2000" kern="1200" dirty="0" smtClean="0"/>
            <a:t>China power rationing and industrial production and operation cuts.</a:t>
          </a:r>
          <a:endParaRPr lang="zh-TW" altLang="en-US" sz="2000" kern="1200" dirty="0"/>
        </a:p>
        <a:p>
          <a:pPr marL="228600" lvl="1" indent="-228600" algn="l" defTabSz="889000">
            <a:lnSpc>
              <a:spcPct val="90000"/>
            </a:lnSpc>
            <a:spcBef>
              <a:spcPct val="0"/>
            </a:spcBef>
            <a:spcAft>
              <a:spcPct val="15000"/>
            </a:spcAft>
            <a:buChar char="••"/>
          </a:pPr>
          <a:r>
            <a:rPr lang="en-US" altLang="zh-TW" sz="2000" kern="1200" dirty="0" smtClean="0"/>
            <a:t>210,000 MT stock of sesame seeds in Qingdao now. </a:t>
          </a:r>
          <a:endParaRPr lang="zh-TW" altLang="en-US" sz="2000" kern="1200" dirty="0"/>
        </a:p>
        <a:p>
          <a:pPr marL="228600" lvl="1" indent="-228600" algn="l" defTabSz="889000">
            <a:lnSpc>
              <a:spcPct val="90000"/>
            </a:lnSpc>
            <a:spcBef>
              <a:spcPct val="0"/>
            </a:spcBef>
            <a:spcAft>
              <a:spcPct val="15000"/>
            </a:spcAft>
            <a:buChar char="••"/>
          </a:pPr>
          <a:endParaRPr lang="zh-TW" altLang="en-US" sz="2000" kern="1200" dirty="0"/>
        </a:p>
      </dsp:txBody>
      <dsp:txXfrm>
        <a:off x="0" y="139605"/>
        <a:ext cx="9663741" cy="2016549"/>
      </dsp:txXfrm>
    </dsp:sp>
    <dsp:sp modelId="{0401BA0F-43D2-4C6E-BADF-F7FE0A3C899C}">
      <dsp:nvSpPr>
        <dsp:cNvPr id="0" name=""/>
        <dsp:cNvSpPr/>
      </dsp:nvSpPr>
      <dsp:spPr>
        <a:xfrm>
          <a:off x="0" y="14245"/>
          <a:ext cx="2861636" cy="2103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687" tIns="0" rIns="255687" bIns="0" numCol="1" spcCol="1270" anchor="ctr" anchorCtr="0">
          <a:noAutofit/>
        </a:bodyPr>
        <a:lstStyle/>
        <a:p>
          <a:pPr lvl="0" algn="l" defTabSz="1066800">
            <a:lnSpc>
              <a:spcPct val="90000"/>
            </a:lnSpc>
            <a:spcBef>
              <a:spcPct val="0"/>
            </a:spcBef>
            <a:spcAft>
              <a:spcPct val="35000"/>
            </a:spcAft>
          </a:pPr>
          <a:r>
            <a:rPr lang="en-US" altLang="zh-TW" sz="2400" kern="1200" dirty="0" smtClean="0"/>
            <a:t>Internal</a:t>
          </a:r>
          <a:endParaRPr lang="zh-TW" altLang="en-US" sz="2400" kern="1200" dirty="0"/>
        </a:p>
      </dsp:txBody>
      <dsp:txXfrm>
        <a:off x="10266" y="24511"/>
        <a:ext cx="2841104" cy="189776"/>
      </dsp:txXfrm>
    </dsp:sp>
    <dsp:sp modelId="{B7A8ACE4-4BB6-41D2-AB0F-6E7D4F87827F}">
      <dsp:nvSpPr>
        <dsp:cNvPr id="0" name=""/>
        <dsp:cNvSpPr/>
      </dsp:nvSpPr>
      <dsp:spPr>
        <a:xfrm>
          <a:off x="0" y="2336888"/>
          <a:ext cx="9663741" cy="264341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0014" tIns="124968" rIns="750014" bIns="142240" numCol="1" spcCol="1270" anchor="t" anchorCtr="0">
          <a:noAutofit/>
        </a:bodyPr>
        <a:lstStyle/>
        <a:p>
          <a:pPr marL="228600" lvl="1" indent="-228600" algn="l" defTabSz="889000">
            <a:lnSpc>
              <a:spcPct val="90000"/>
            </a:lnSpc>
            <a:spcBef>
              <a:spcPct val="0"/>
            </a:spcBef>
            <a:spcAft>
              <a:spcPct val="15000"/>
            </a:spcAft>
            <a:buChar char="••"/>
          </a:pPr>
          <a:endParaRPr lang="zh-TW" altLang="en-US" sz="2000" kern="1200" dirty="0"/>
        </a:p>
        <a:p>
          <a:pPr marL="228600" lvl="1" indent="-228600" algn="l" defTabSz="889000">
            <a:lnSpc>
              <a:spcPct val="90000"/>
            </a:lnSpc>
            <a:spcBef>
              <a:spcPct val="0"/>
            </a:spcBef>
            <a:spcAft>
              <a:spcPct val="15000"/>
            </a:spcAft>
            <a:buChar char="••"/>
          </a:pPr>
          <a:r>
            <a:rPr lang="en-US" altLang="en-US" sz="2000" kern="1200" dirty="0" smtClean="0"/>
            <a:t>The border of Vietnam and Myanmar were closed due to the epidemic, the imports QTY was increasing in Qingdao Port.</a:t>
          </a:r>
          <a:endParaRPr lang="zh-TW" altLang="en-US" sz="2000" kern="1200" dirty="0"/>
        </a:p>
        <a:p>
          <a:pPr marL="228600" lvl="1" indent="-228600" algn="l" defTabSz="889000">
            <a:lnSpc>
              <a:spcPct val="90000"/>
            </a:lnSpc>
            <a:spcBef>
              <a:spcPct val="0"/>
            </a:spcBef>
            <a:spcAft>
              <a:spcPct val="15000"/>
            </a:spcAft>
            <a:buChar char="••"/>
          </a:pPr>
          <a:r>
            <a:rPr lang="en-US" altLang="zh-TW" sz="2000" kern="1200" dirty="0" smtClean="0"/>
            <a:t>Proactive purchasing for Pakistan sesame seed, due to DFT between Pakistan and China, which covered the demand for Chinese New Year.</a:t>
          </a:r>
          <a:endParaRPr lang="zh-TW" altLang="en-US" sz="2000" kern="1200" dirty="0"/>
        </a:p>
        <a:p>
          <a:pPr marL="228600" lvl="1" indent="-228600" algn="l" defTabSz="889000">
            <a:lnSpc>
              <a:spcPct val="90000"/>
            </a:lnSpc>
            <a:spcBef>
              <a:spcPct val="0"/>
            </a:spcBef>
            <a:spcAft>
              <a:spcPct val="15000"/>
            </a:spcAft>
            <a:buChar char="••"/>
          </a:pPr>
          <a:r>
            <a:rPr lang="en-US" altLang="en-US" sz="2000" kern="1200" dirty="0" smtClean="0"/>
            <a:t>The shipment is delayed from Mozambique than expected before, and the shipment from Sudan port is unpredictable, how many quantity arrived in second half year will be the key factor for market. </a:t>
          </a:r>
          <a:endParaRPr lang="zh-TW" altLang="en-US" sz="2000" kern="1200" dirty="0"/>
        </a:p>
      </dsp:txBody>
      <dsp:txXfrm>
        <a:off x="0" y="2336888"/>
        <a:ext cx="9663741" cy="2643416"/>
      </dsp:txXfrm>
    </dsp:sp>
    <dsp:sp modelId="{4438AE04-E437-4BF5-A8C6-117A15526D38}">
      <dsp:nvSpPr>
        <dsp:cNvPr id="0" name=""/>
        <dsp:cNvSpPr/>
      </dsp:nvSpPr>
      <dsp:spPr>
        <a:xfrm>
          <a:off x="0" y="2175676"/>
          <a:ext cx="2861636" cy="2190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5687" tIns="0" rIns="255687" bIns="0" numCol="1" spcCol="1270" anchor="ctr" anchorCtr="0">
          <a:noAutofit/>
        </a:bodyPr>
        <a:lstStyle/>
        <a:p>
          <a:pPr lvl="0" algn="l" defTabSz="1066800">
            <a:lnSpc>
              <a:spcPct val="90000"/>
            </a:lnSpc>
            <a:spcBef>
              <a:spcPct val="0"/>
            </a:spcBef>
            <a:spcAft>
              <a:spcPct val="35000"/>
            </a:spcAft>
          </a:pPr>
          <a:r>
            <a:rPr lang="en-US" altLang="zh-TW" sz="2400" kern="1200" dirty="0" smtClean="0"/>
            <a:t>External</a:t>
          </a:r>
          <a:endParaRPr lang="zh-TW" altLang="en-US" sz="2400" kern="1200" dirty="0"/>
        </a:p>
      </dsp:txBody>
      <dsp:txXfrm>
        <a:off x="10694" y="2186370"/>
        <a:ext cx="2840248" cy="19768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272FC-11E5-40E3-B6D1-461BBAA52085}" type="datetimeFigureOut">
              <a:rPr lang="en-IN" smtClean="0"/>
              <a:t>25-10-2021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F532C2-78A3-4CD7-B17E-9C33223DA41C}" type="slidenum">
              <a:rPr lang="en-IN" smtClean="0"/>
              <a:t>‹#›</a:t>
            </a:fld>
            <a:endParaRPr lang="en-IN"/>
          </a:p>
        </p:txBody>
      </p:sp>
    </p:spTree>
    <p:extLst>
      <p:ext uri="{BB962C8B-B14F-4D97-AF65-F5344CB8AC3E}">
        <p14:creationId xmlns:p14="http://schemas.microsoft.com/office/powerpoint/2010/main" val="1572502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F532C2-78A3-4CD7-B17E-9C33223DA41C}" type="slidenum">
              <a:rPr lang="en-IN" smtClean="0"/>
              <a:t>1</a:t>
            </a:fld>
            <a:endParaRPr lang="en-IN"/>
          </a:p>
        </p:txBody>
      </p:sp>
    </p:spTree>
    <p:extLst>
      <p:ext uri="{BB962C8B-B14F-4D97-AF65-F5344CB8AC3E}">
        <p14:creationId xmlns:p14="http://schemas.microsoft.com/office/powerpoint/2010/main" val="174675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smtClean="0">
                <a:solidFill>
                  <a:srgbClr val="FF0000"/>
                </a:solidFill>
                <a:latin typeface="+mn-lt"/>
              </a:rPr>
              <a:t>2020 </a:t>
            </a:r>
            <a:r>
              <a:rPr lang="zh-TW" altLang="en-US" dirty="0" smtClean="0">
                <a:solidFill>
                  <a:srgbClr val="FF0000"/>
                </a:solidFill>
                <a:latin typeface="+mn-lt"/>
              </a:rPr>
              <a:t>價格變動</a:t>
            </a:r>
            <a:endParaRPr lang="en-US" altLang="zh-CN"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t>3</a:t>
            </a:r>
            <a:r>
              <a:rPr lang="zh-TW" altLang="en-US" sz="1200" dirty="0" smtClean="0"/>
              <a:t>月下旬 </a:t>
            </a:r>
            <a:r>
              <a:rPr lang="en-US" altLang="zh-TW" sz="1200" dirty="0" smtClean="0"/>
              <a:t>– 5</a:t>
            </a:r>
            <a:r>
              <a:rPr lang="zh-TW" altLang="en-US" sz="1200" dirty="0" smtClean="0"/>
              <a:t>月上旬：</a:t>
            </a:r>
            <a:r>
              <a:rPr lang="en-US" altLang="zh-TW" sz="1200" dirty="0" smtClean="0"/>
              <a:t>COVID-19</a:t>
            </a:r>
            <a:r>
              <a:rPr lang="zh-TW" altLang="en-US" sz="1200" dirty="0" smtClean="0"/>
              <a:t>疫情之下導致價格上漲。</a:t>
            </a:r>
            <a:endParaRPr lang="en-US" altLang="zh-TW"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Calibri" panose="020F0502020204030204" pitchFamily="34" charset="0"/>
              </a:rPr>
              <a:t>9 – 10</a:t>
            </a:r>
            <a:r>
              <a:rPr lang="zh-TW" altLang="en-US" dirty="0" smtClean="0">
                <a:latin typeface="Calibri" panose="020F0502020204030204" pitchFamily="34" charset="0"/>
              </a:rPr>
              <a:t>月份：中國芝麻減產超預期，近三年青島港和天津港進口芝麻價格維持在低位，刺激了囤貨需求和進口芝麻替代中國芝麻的需求 種子。</a:t>
            </a:r>
            <a:endParaRPr lang="zh-TW" altLang="en-US" dirty="0"/>
          </a:p>
        </p:txBody>
      </p:sp>
      <p:sp>
        <p:nvSpPr>
          <p:cNvPr id="4" name="投影片編號版面配置區 3"/>
          <p:cNvSpPr>
            <a:spLocks noGrp="1"/>
          </p:cNvSpPr>
          <p:nvPr>
            <p:ph type="sldNum" sz="quarter" idx="10"/>
          </p:nvPr>
        </p:nvSpPr>
        <p:spPr/>
        <p:txBody>
          <a:bodyPr/>
          <a:lstStyle/>
          <a:p>
            <a:fld id="{2AF532C2-78A3-4CD7-B17E-9C33223DA41C}" type="slidenum">
              <a:rPr lang="en-IN" smtClean="0"/>
              <a:t>2</a:t>
            </a:fld>
            <a:endParaRPr lang="en-IN"/>
          </a:p>
        </p:txBody>
      </p:sp>
    </p:spTree>
    <p:extLst>
      <p:ext uri="{BB962C8B-B14F-4D97-AF65-F5344CB8AC3E}">
        <p14:creationId xmlns:p14="http://schemas.microsoft.com/office/powerpoint/2010/main" val="1874996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F532C2-78A3-4CD7-B17E-9C33223DA41C}" type="slidenum">
              <a:rPr lang="en-IN" smtClean="0"/>
              <a:t>3</a:t>
            </a:fld>
            <a:endParaRPr lang="en-IN"/>
          </a:p>
        </p:txBody>
      </p:sp>
    </p:spTree>
    <p:extLst>
      <p:ext uri="{BB962C8B-B14F-4D97-AF65-F5344CB8AC3E}">
        <p14:creationId xmlns:p14="http://schemas.microsoft.com/office/powerpoint/2010/main" val="424658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中國芝麻分布以及</a:t>
            </a:r>
            <a:r>
              <a:rPr lang="en-US" altLang="zh-TW" dirty="0"/>
              <a:t>2021</a:t>
            </a:r>
            <a:r>
              <a:rPr lang="zh-TW" altLang="en-US" dirty="0"/>
              <a:t>概況</a:t>
            </a:r>
            <a:r>
              <a:rPr lang="en-US" altLang="zh-TW" dirty="0"/>
              <a:t/>
            </a:r>
            <a:br>
              <a:rPr lang="en-US" altLang="zh-TW" dirty="0"/>
            </a:br>
            <a:r>
              <a:rPr lang="zh-TW" altLang="en-US" dirty="0"/>
              <a:t>中國芝麻種植面積從去年的</a:t>
            </a:r>
            <a:r>
              <a:rPr lang="en-US" altLang="zh-TW" dirty="0"/>
              <a:t>40</a:t>
            </a:r>
            <a:r>
              <a:rPr lang="zh-TW" altLang="en-US" dirty="0"/>
              <a:t>萬公頃大幅下降到</a:t>
            </a:r>
            <a:r>
              <a:rPr lang="en-US" altLang="zh-TW" dirty="0"/>
              <a:t>2021</a:t>
            </a:r>
            <a:r>
              <a:rPr lang="zh-TW" altLang="en-US" dirty="0"/>
              <a:t>年的</a:t>
            </a:r>
            <a:r>
              <a:rPr lang="en-US" altLang="zh-TW" dirty="0"/>
              <a:t>12</a:t>
            </a:r>
            <a:r>
              <a:rPr lang="zh-TW" altLang="en-US" dirty="0"/>
              <a:t>萬公頃左右，減少了約</a:t>
            </a:r>
            <a:r>
              <a:rPr lang="en-US" altLang="zh-TW" dirty="0"/>
              <a:t>70%</a:t>
            </a:r>
            <a:r>
              <a:rPr lang="zh-TW" altLang="en-US" dirty="0"/>
              <a:t>。 </a:t>
            </a:r>
            <a:r>
              <a:rPr lang="en-US" altLang="zh-TW" dirty="0"/>
              <a:t>2017</a:t>
            </a:r>
            <a:r>
              <a:rPr lang="zh-TW" altLang="en-US" dirty="0"/>
              <a:t>年以來種植面積逐年增加的趨勢在今年結束。</a:t>
            </a:r>
            <a:r>
              <a:rPr lang="zh-TW" altLang="zh-TW" dirty="0"/>
              <a:t>預計2021年</a:t>
            </a:r>
            <a:r>
              <a:rPr lang="zh-TW" altLang="en-US" dirty="0"/>
              <a:t>中</a:t>
            </a:r>
            <a:r>
              <a:rPr lang="zh-TW" altLang="zh-TW" dirty="0"/>
              <a:t>國芝麻產量在12.5萬噸左右，比上年銳減37.50%左右。</a:t>
            </a:r>
            <a:endParaRPr lang="en-US" altLang="zh-TW" dirty="0"/>
          </a:p>
          <a:p>
            <a:endParaRPr lang="en-US" altLang="zh-TW" dirty="0"/>
          </a:p>
          <a:p>
            <a:r>
              <a:rPr lang="zh-TW" altLang="en-US" dirty="0"/>
              <a:t>由於去年秋季以來玉米、花生等秋季作物的種植收入普遍顯著增加，今年芝麻主產區玉米、花生種植面積明顯增加，農民種芝麻的動力不足。 這是今年白芝麻種植面積銳減的主要因素。</a:t>
            </a:r>
          </a:p>
        </p:txBody>
      </p:sp>
      <p:sp>
        <p:nvSpPr>
          <p:cNvPr id="4" name="投影片編號版面配置區 3"/>
          <p:cNvSpPr>
            <a:spLocks noGrp="1"/>
          </p:cNvSpPr>
          <p:nvPr>
            <p:ph type="sldNum" sz="quarter" idx="10"/>
          </p:nvPr>
        </p:nvSpPr>
        <p:spPr/>
        <p:txBody>
          <a:bodyPr/>
          <a:lstStyle/>
          <a:p>
            <a:fld id="{2AF532C2-78A3-4CD7-B17E-9C33223DA41C}" type="slidenum">
              <a:rPr lang="en-IN" smtClean="0"/>
              <a:t>4</a:t>
            </a:fld>
            <a:endParaRPr lang="en-IN"/>
          </a:p>
        </p:txBody>
      </p:sp>
    </p:spTree>
    <p:extLst>
      <p:ext uri="{BB962C8B-B14F-4D97-AF65-F5344CB8AC3E}">
        <p14:creationId xmlns:p14="http://schemas.microsoft.com/office/powerpoint/2010/main" val="344382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0" dirty="0"/>
          </a:p>
        </p:txBody>
      </p:sp>
      <p:sp>
        <p:nvSpPr>
          <p:cNvPr id="4" name="投影片編號版面配置區 3"/>
          <p:cNvSpPr>
            <a:spLocks noGrp="1"/>
          </p:cNvSpPr>
          <p:nvPr>
            <p:ph type="sldNum" sz="quarter" idx="10"/>
          </p:nvPr>
        </p:nvSpPr>
        <p:spPr/>
        <p:txBody>
          <a:bodyPr/>
          <a:lstStyle/>
          <a:p>
            <a:fld id="{2AF532C2-78A3-4CD7-B17E-9C33223DA41C}" type="slidenum">
              <a:rPr lang="en-IN" smtClean="0"/>
              <a:t>5</a:t>
            </a:fld>
            <a:endParaRPr lang="en-IN"/>
          </a:p>
        </p:txBody>
      </p:sp>
    </p:spTree>
    <p:extLst>
      <p:ext uri="{BB962C8B-B14F-4D97-AF65-F5344CB8AC3E}">
        <p14:creationId xmlns:p14="http://schemas.microsoft.com/office/powerpoint/2010/main" val="234771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內部</a:t>
            </a:r>
            <a:r>
              <a:rPr lang="en-US" altLang="zh-TW" dirty="0"/>
              <a:t/>
            </a:r>
            <a:br>
              <a:rPr lang="en-US" altLang="zh-TW" dirty="0"/>
            </a:br>
            <a:r>
              <a:rPr lang="en-US" altLang="zh-TW" dirty="0" smtClean="0"/>
              <a:t>1.</a:t>
            </a:r>
            <a:r>
              <a:rPr lang="zh-TW" altLang="en-US" dirty="0" smtClean="0"/>
              <a:t>嚴重</a:t>
            </a:r>
            <a:r>
              <a:rPr lang="zh-TW" altLang="en-US" dirty="0"/>
              <a:t>的通膨、原油高價格、以及未知的匯率變動</a:t>
            </a:r>
            <a:r>
              <a:rPr lang="zh-TW" altLang="en-US" dirty="0" smtClean="0"/>
              <a:t>。</a:t>
            </a:r>
            <a:endParaRPr lang="en-US" altLang="zh-TW" dirty="0" smtClean="0"/>
          </a:p>
          <a:p>
            <a:r>
              <a:rPr lang="en-US" altLang="zh-TW" baseline="0" dirty="0" smtClean="0"/>
              <a:t>2.</a:t>
            </a:r>
            <a:r>
              <a:rPr lang="zh-TW" altLang="en-US" baseline="0" dirty="0" smtClean="0"/>
              <a:t>無法</a:t>
            </a:r>
            <a:r>
              <a:rPr lang="zh-TW" altLang="en-US" baseline="0" dirty="0"/>
              <a:t>預測的船運時間、缺櫃缺艙的問題。</a:t>
            </a:r>
            <a:endParaRPr lang="en-US" altLang="zh-TW" baseline="0" dirty="0"/>
          </a:p>
          <a:p>
            <a:r>
              <a:rPr lang="en-US" altLang="zh-TW" dirty="0" smtClean="0"/>
              <a:t>3.</a:t>
            </a:r>
            <a:r>
              <a:rPr lang="zh-TW" altLang="en-US" dirty="0" smtClean="0"/>
              <a:t>新</a:t>
            </a:r>
            <a:r>
              <a:rPr lang="zh-TW" altLang="en-US" dirty="0"/>
              <a:t>冠病毒持續影響，為市場帶來挑戰。</a:t>
            </a:r>
            <a:endParaRPr lang="en-US" altLang="zh-TW" dirty="0"/>
          </a:p>
          <a:p>
            <a:r>
              <a:rPr lang="en-US" altLang="zh-TW" dirty="0" smtClean="0"/>
              <a:t>4.</a:t>
            </a:r>
            <a:r>
              <a:rPr lang="zh-TW" altLang="en-US" dirty="0" smtClean="0"/>
              <a:t>中國</a:t>
            </a:r>
            <a:r>
              <a:rPr lang="zh-TW" altLang="en-US" dirty="0"/>
              <a:t>限電將影響產能</a:t>
            </a:r>
            <a:r>
              <a:rPr lang="zh-TW" altLang="en-US" dirty="0" smtClean="0"/>
              <a:t>。</a:t>
            </a:r>
            <a:endParaRPr lang="en-US" altLang="zh-TW" dirty="0" smtClean="0"/>
          </a:p>
          <a:p>
            <a:endParaRPr lang="en-US" altLang="zh-TW" dirty="0" smtClean="0"/>
          </a:p>
          <a:p>
            <a:r>
              <a:rPr lang="zh-TW" altLang="en-US" dirty="0" smtClean="0"/>
              <a:t>外部</a:t>
            </a:r>
            <a:endParaRPr lang="en-US" altLang="zh-TW" dirty="0" smtClean="0"/>
          </a:p>
          <a:p>
            <a:r>
              <a:rPr lang="en-US" altLang="zh-TW" dirty="0" smtClean="0"/>
              <a:t>1.</a:t>
            </a:r>
            <a:r>
              <a:rPr lang="zh-TW" altLang="en-US" dirty="0" smtClean="0"/>
              <a:t>緬甸越南邊境因疫情關閉，青島港芝麻粒進口量增加。</a:t>
            </a:r>
            <a:endParaRPr lang="en-US" altLang="zh-TW" dirty="0" smtClean="0"/>
          </a:p>
          <a:p>
            <a:r>
              <a:rPr lang="en-US" altLang="zh-TW" dirty="0" smtClean="0"/>
              <a:t>2.</a:t>
            </a:r>
            <a:r>
              <a:rPr lang="zh-TW" altLang="en-US" dirty="0" smtClean="0"/>
              <a:t>現今青島港仍有</a:t>
            </a:r>
            <a:r>
              <a:rPr lang="en-US" altLang="zh-TW" dirty="0" smtClean="0"/>
              <a:t>21</a:t>
            </a:r>
            <a:r>
              <a:rPr lang="zh-TW" altLang="en-US" dirty="0" smtClean="0"/>
              <a:t>萬噸芝麻庫存。</a:t>
            </a:r>
            <a:endParaRPr lang="en-US" altLang="zh-TW" dirty="0" smtClean="0"/>
          </a:p>
          <a:p>
            <a:r>
              <a:rPr lang="en-US" altLang="zh-TW" dirty="0" smtClean="0"/>
              <a:t>3.</a:t>
            </a:r>
            <a:r>
              <a:rPr lang="zh-TW" altLang="en-US" dirty="0" smtClean="0"/>
              <a:t>由於巴基斯坦和中國之間的</a:t>
            </a:r>
            <a:r>
              <a:rPr lang="en-US" altLang="zh-TW" dirty="0" smtClean="0"/>
              <a:t>DFT</a:t>
            </a:r>
            <a:r>
              <a:rPr lang="zh-TW" altLang="en-US" dirty="0" smtClean="0"/>
              <a:t>，巴基斯坦積極採購，以滿足中國新年的需求。</a:t>
            </a:r>
            <a:r>
              <a:rPr lang="en-US" altLang="zh-TW" dirty="0" smtClean="0"/>
              <a:t/>
            </a:r>
            <a:br>
              <a:rPr lang="en-US" altLang="zh-TW" dirty="0" smtClean="0"/>
            </a:br>
            <a:r>
              <a:rPr lang="en-US" altLang="zh-TW" dirty="0" smtClean="0"/>
              <a:t>4.</a:t>
            </a:r>
            <a:r>
              <a:rPr lang="zh-TW" altLang="en-US" dirty="0" smtClean="0"/>
              <a:t>莫桑比克的發貨比之前預計的晚了，有些貨物現在才到。 此外，蘇丹港口的出貨量不可預測，下半年進口多少將成為市場的關鍵因素。</a:t>
            </a:r>
            <a:endParaRPr lang="en-US" altLang="zh-TW" dirty="0"/>
          </a:p>
        </p:txBody>
      </p:sp>
      <p:sp>
        <p:nvSpPr>
          <p:cNvPr id="4" name="投影片編號版面配置區 3"/>
          <p:cNvSpPr>
            <a:spLocks noGrp="1"/>
          </p:cNvSpPr>
          <p:nvPr>
            <p:ph type="sldNum" sz="quarter" idx="10"/>
          </p:nvPr>
        </p:nvSpPr>
        <p:spPr/>
        <p:txBody>
          <a:bodyPr/>
          <a:lstStyle/>
          <a:p>
            <a:fld id="{2AF532C2-78A3-4CD7-B17E-9C33223DA41C}" type="slidenum">
              <a:rPr lang="en-IN" smtClean="0"/>
              <a:t>6</a:t>
            </a:fld>
            <a:endParaRPr lang="en-IN"/>
          </a:p>
        </p:txBody>
      </p:sp>
    </p:spTree>
    <p:extLst>
      <p:ext uri="{BB962C8B-B14F-4D97-AF65-F5344CB8AC3E}">
        <p14:creationId xmlns:p14="http://schemas.microsoft.com/office/powerpoint/2010/main" val="1333684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920225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59F8B8-D536-4BF1-81B8-A41E554819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4E1E8EA8-1951-4E86-9B71-C1219DCD7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48B13EDE-3F72-4101-9859-F7D083798F30}"/>
              </a:ext>
            </a:extLst>
          </p:cNvPr>
          <p:cNvSpPr>
            <a:spLocks noGrp="1"/>
          </p:cNvSpPr>
          <p:nvPr>
            <p:ph type="dt" sz="half" idx="10"/>
          </p:nvPr>
        </p:nvSpPr>
        <p:spPr/>
        <p:txBody>
          <a:bodyPr/>
          <a:lstStyle/>
          <a:p>
            <a:fld id="{3168AEAC-B167-4EF9-8441-3126B809719A}" type="datetime1">
              <a:rPr lang="en-IN" smtClean="0"/>
              <a:t>25-10-2021</a:t>
            </a:fld>
            <a:endParaRPr lang="en-IN"/>
          </a:p>
        </p:txBody>
      </p:sp>
      <p:sp>
        <p:nvSpPr>
          <p:cNvPr id="5" name="Footer Placeholder 4">
            <a:extLst>
              <a:ext uri="{FF2B5EF4-FFF2-40B4-BE49-F238E27FC236}">
                <a16:creationId xmlns="" xmlns:a16="http://schemas.microsoft.com/office/drawing/2014/main" id="{4AD5135C-E7CB-4B9E-891D-250D13278C8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28C05160-2FE7-4B1D-9E86-D0A633757FBA}"/>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241829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3B3674-6A67-497D-B6D1-A6ACD997D0B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9CF6C75D-BE66-4E80-84FA-F1D7642657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56781C3C-B21C-42A7-AED7-0FD2F7C26968}"/>
              </a:ext>
            </a:extLst>
          </p:cNvPr>
          <p:cNvSpPr>
            <a:spLocks noGrp="1"/>
          </p:cNvSpPr>
          <p:nvPr>
            <p:ph type="dt" sz="half" idx="10"/>
          </p:nvPr>
        </p:nvSpPr>
        <p:spPr/>
        <p:txBody>
          <a:bodyPr/>
          <a:lstStyle/>
          <a:p>
            <a:fld id="{5A326705-4FD9-4DBF-8F7E-4A92E1F3D1B1}" type="datetime1">
              <a:rPr lang="en-IN" smtClean="0"/>
              <a:t>25-10-2021</a:t>
            </a:fld>
            <a:endParaRPr lang="en-IN"/>
          </a:p>
        </p:txBody>
      </p:sp>
      <p:sp>
        <p:nvSpPr>
          <p:cNvPr id="5" name="Footer Placeholder 4">
            <a:extLst>
              <a:ext uri="{FF2B5EF4-FFF2-40B4-BE49-F238E27FC236}">
                <a16:creationId xmlns="" xmlns:a16="http://schemas.microsoft.com/office/drawing/2014/main" id="{DC6A4643-012D-4283-B8F7-190A7DD4E45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82172665-57EA-438F-AFCA-1727758250E4}"/>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142210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D9F93A-66F4-4D16-B8F3-A85585E881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676F111E-4BD6-423D-BD98-83D0078CF6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FA108892-EE52-4D4A-AB05-A593B32B37F7}"/>
              </a:ext>
            </a:extLst>
          </p:cNvPr>
          <p:cNvSpPr>
            <a:spLocks noGrp="1"/>
          </p:cNvSpPr>
          <p:nvPr>
            <p:ph type="dt" sz="half" idx="10"/>
          </p:nvPr>
        </p:nvSpPr>
        <p:spPr/>
        <p:txBody>
          <a:bodyPr/>
          <a:lstStyle/>
          <a:p>
            <a:fld id="{B06B801B-EC8D-459E-94CF-27312C80F26A}" type="datetime1">
              <a:rPr lang="en-IN" smtClean="0"/>
              <a:t>25-10-2021</a:t>
            </a:fld>
            <a:endParaRPr lang="en-IN"/>
          </a:p>
        </p:txBody>
      </p:sp>
      <p:sp>
        <p:nvSpPr>
          <p:cNvPr id="5" name="Footer Placeholder 4">
            <a:extLst>
              <a:ext uri="{FF2B5EF4-FFF2-40B4-BE49-F238E27FC236}">
                <a16:creationId xmlns="" xmlns:a16="http://schemas.microsoft.com/office/drawing/2014/main" id="{DA746E31-940E-46C7-A882-708FAA48F72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F2F7DD68-989F-4538-B994-045DA2A57CD4}"/>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1196784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18" name="图像"/>
          <p:cNvSpPr>
            <a:spLocks noGrp="1"/>
          </p:cNvSpPr>
          <p:nvPr>
            <p:ph type="pic" idx="13"/>
          </p:nvPr>
        </p:nvSpPr>
        <p:spPr>
          <a:xfrm>
            <a:off x="0" y="0"/>
            <a:ext cx="12192000" cy="6858000"/>
          </a:xfrm>
          <a:prstGeom prst="rect">
            <a:avLst/>
          </a:prstGeom>
        </p:spPr>
        <p:txBody>
          <a:bodyPr lIns="91439" rIns="91439">
            <a:noAutofit/>
          </a:bodyPr>
          <a:lstStyle/>
          <a:p>
            <a:endParaRPr/>
          </a:p>
        </p:txBody>
      </p:sp>
      <p:sp>
        <p:nvSpPr>
          <p:cNvPr id="19"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6544044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C52571-CC41-4015-8774-C9AAD923BC25}"/>
              </a:ext>
            </a:extLst>
          </p:cNvPr>
          <p:cNvSpPr>
            <a:spLocks noGrp="1"/>
          </p:cNvSpPr>
          <p:nvPr>
            <p:ph type="title"/>
          </p:nvPr>
        </p:nvSpPr>
        <p:spPr>
          <a:xfrm>
            <a:off x="838200" y="365125"/>
            <a:ext cx="8175171" cy="1325563"/>
          </a:xfrm>
        </p:spPr>
        <p:txBody>
          <a:bodyPr>
            <a:normAutofit/>
          </a:bodyPr>
          <a:lstStyle>
            <a:lvl1pPr>
              <a:defRPr sz="3800"/>
            </a:lvl1pPr>
          </a:lstStyle>
          <a:p>
            <a:r>
              <a:rPr lang="en-US" dirty="0"/>
              <a:t>Click to edit Master title style</a:t>
            </a:r>
            <a:endParaRPr lang="en-IN" dirty="0"/>
          </a:p>
        </p:txBody>
      </p:sp>
      <p:sp>
        <p:nvSpPr>
          <p:cNvPr id="3" name="Content Placeholder 2">
            <a:extLst>
              <a:ext uri="{FF2B5EF4-FFF2-40B4-BE49-F238E27FC236}">
                <a16:creationId xmlns="" xmlns:a16="http://schemas.microsoft.com/office/drawing/2014/main" id="{FA5BAD85-5DCD-468C-8A5F-53D54D2056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4496F87C-F6DA-42CE-9159-6E4DD8C5BCFD}"/>
              </a:ext>
            </a:extLst>
          </p:cNvPr>
          <p:cNvSpPr>
            <a:spLocks noGrp="1"/>
          </p:cNvSpPr>
          <p:nvPr>
            <p:ph type="dt" sz="half" idx="10"/>
          </p:nvPr>
        </p:nvSpPr>
        <p:spPr/>
        <p:txBody>
          <a:bodyPr/>
          <a:lstStyle/>
          <a:p>
            <a:fld id="{D22E2A30-0A33-46F6-AA3E-A16AC10C87AC}" type="datetime1">
              <a:rPr lang="en-IN" smtClean="0"/>
              <a:t>25-10-2021</a:t>
            </a:fld>
            <a:endParaRPr lang="en-IN"/>
          </a:p>
        </p:txBody>
      </p:sp>
      <p:sp>
        <p:nvSpPr>
          <p:cNvPr id="5" name="Footer Placeholder 4">
            <a:extLst>
              <a:ext uri="{FF2B5EF4-FFF2-40B4-BE49-F238E27FC236}">
                <a16:creationId xmlns="" xmlns:a16="http://schemas.microsoft.com/office/drawing/2014/main" id="{3B9E2C15-468C-447F-BFEB-F4D27F63F89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46510597-6DE1-433D-AA3F-E15E19E4907D}"/>
              </a:ext>
            </a:extLst>
          </p:cNvPr>
          <p:cNvSpPr>
            <a:spLocks noGrp="1"/>
          </p:cNvSpPr>
          <p:nvPr>
            <p:ph type="sldNum" sz="quarter" idx="12"/>
          </p:nvPr>
        </p:nvSpPr>
        <p:spPr/>
        <p:txBody>
          <a:bodyPr/>
          <a:lstStyle/>
          <a:p>
            <a:fld id="{72CFD60D-3F6E-4A51-94CA-0A34FD1398CB}" type="slidenum">
              <a:rPr lang="en-IN" smtClean="0"/>
              <a:t>‹#›</a:t>
            </a:fld>
            <a:endParaRPr lang="en-IN"/>
          </a:p>
        </p:txBody>
      </p:sp>
      <p:pic>
        <p:nvPicPr>
          <p:cNvPr id="7" name="Picture 6">
            <a:extLst>
              <a:ext uri="{FF2B5EF4-FFF2-40B4-BE49-F238E27FC236}">
                <a16:creationId xmlns="" xmlns:a16="http://schemas.microsoft.com/office/drawing/2014/main" id="{B122B9AB-3CAD-495D-BEDB-89C4C7B77F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24142" y="257931"/>
            <a:ext cx="1905001" cy="1382498"/>
          </a:xfrm>
          <a:prstGeom prst="rect">
            <a:avLst/>
          </a:prstGeom>
        </p:spPr>
      </p:pic>
      <p:cxnSp>
        <p:nvCxnSpPr>
          <p:cNvPr id="9" name="Straight Connector 8">
            <a:extLst>
              <a:ext uri="{FF2B5EF4-FFF2-40B4-BE49-F238E27FC236}">
                <a16:creationId xmlns="" xmlns:a16="http://schemas.microsoft.com/office/drawing/2014/main" id="{CE4C84E9-C215-44A6-9B55-CB854018F9A1}"/>
              </a:ext>
            </a:extLst>
          </p:cNvPr>
          <p:cNvCxnSpPr/>
          <p:nvPr userDrawn="1"/>
        </p:nvCxnSpPr>
        <p:spPr>
          <a:xfrm>
            <a:off x="0" y="6264047"/>
            <a:ext cx="12192000"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5378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16255-E7A5-4CD4-82E0-DCC168FB20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FB57E6FF-EC0C-4D92-9FDE-6DFA7AFD1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765FB04-F7EF-44FF-8B6A-1F784C418E8C}"/>
              </a:ext>
            </a:extLst>
          </p:cNvPr>
          <p:cNvSpPr>
            <a:spLocks noGrp="1"/>
          </p:cNvSpPr>
          <p:nvPr>
            <p:ph type="dt" sz="half" idx="10"/>
          </p:nvPr>
        </p:nvSpPr>
        <p:spPr/>
        <p:txBody>
          <a:bodyPr/>
          <a:lstStyle/>
          <a:p>
            <a:fld id="{CF577ACE-F1BA-48FE-9F03-ABF95307CDA7}" type="datetime1">
              <a:rPr lang="en-IN" smtClean="0"/>
              <a:t>25-10-2021</a:t>
            </a:fld>
            <a:endParaRPr lang="en-IN"/>
          </a:p>
        </p:txBody>
      </p:sp>
      <p:sp>
        <p:nvSpPr>
          <p:cNvPr id="5" name="Footer Placeholder 4">
            <a:extLst>
              <a:ext uri="{FF2B5EF4-FFF2-40B4-BE49-F238E27FC236}">
                <a16:creationId xmlns="" xmlns:a16="http://schemas.microsoft.com/office/drawing/2014/main" id="{DC4519DF-C469-4653-80F9-F3A2E2181E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EE077495-F801-4B2F-8334-F0F31084FAB5}"/>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390327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0A0E4E-EEA4-4EA3-94EE-4C48F8A7FC6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A83CC748-B989-4925-A88F-2CBCC62A46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390075D6-A0A7-4A86-AD03-A79913ABEB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C4C232A1-C9DC-49E4-9887-1FD3CE107DD6}"/>
              </a:ext>
            </a:extLst>
          </p:cNvPr>
          <p:cNvSpPr>
            <a:spLocks noGrp="1"/>
          </p:cNvSpPr>
          <p:nvPr>
            <p:ph type="dt" sz="half" idx="10"/>
          </p:nvPr>
        </p:nvSpPr>
        <p:spPr/>
        <p:txBody>
          <a:bodyPr/>
          <a:lstStyle/>
          <a:p>
            <a:fld id="{1E8B0D0C-506E-48A6-AD7D-46F29A081C47}" type="datetime1">
              <a:rPr lang="en-IN" smtClean="0"/>
              <a:t>25-10-2021</a:t>
            </a:fld>
            <a:endParaRPr lang="en-IN"/>
          </a:p>
        </p:txBody>
      </p:sp>
      <p:sp>
        <p:nvSpPr>
          <p:cNvPr id="6" name="Footer Placeholder 5">
            <a:extLst>
              <a:ext uri="{FF2B5EF4-FFF2-40B4-BE49-F238E27FC236}">
                <a16:creationId xmlns="" xmlns:a16="http://schemas.microsoft.com/office/drawing/2014/main" id="{AA4A7ABF-9FC9-46B4-8101-8BDDE4EBCBE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D4ADB52C-45CC-48D0-B51D-45157ADC327D}"/>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208002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9FBE63-45D0-4108-9CC4-3335F013D12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FD37296F-5D38-4A4C-BF9D-3C63AD1A01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BB07E29-6148-473A-B9A3-B52981AB9B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4A032AD8-EC80-4535-ABF6-812DB59D8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113A891-B11A-459A-A4A0-65B40E3524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7E30A8CA-B35B-4865-9CFA-4A78DB1F2288}"/>
              </a:ext>
            </a:extLst>
          </p:cNvPr>
          <p:cNvSpPr>
            <a:spLocks noGrp="1"/>
          </p:cNvSpPr>
          <p:nvPr>
            <p:ph type="dt" sz="half" idx="10"/>
          </p:nvPr>
        </p:nvSpPr>
        <p:spPr/>
        <p:txBody>
          <a:bodyPr/>
          <a:lstStyle/>
          <a:p>
            <a:fld id="{5BD54526-28B7-4718-A71B-AC11EE54C06D}" type="datetime1">
              <a:rPr lang="en-IN" smtClean="0"/>
              <a:t>25-10-2021</a:t>
            </a:fld>
            <a:endParaRPr lang="en-IN"/>
          </a:p>
        </p:txBody>
      </p:sp>
      <p:sp>
        <p:nvSpPr>
          <p:cNvPr id="8" name="Footer Placeholder 7">
            <a:extLst>
              <a:ext uri="{FF2B5EF4-FFF2-40B4-BE49-F238E27FC236}">
                <a16:creationId xmlns="" xmlns:a16="http://schemas.microsoft.com/office/drawing/2014/main" id="{7078E902-8262-4537-927B-8ECB937CF12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 xmlns:a16="http://schemas.microsoft.com/office/drawing/2014/main" id="{45CE93B8-BCAC-4F22-B1AB-464171051D1C}"/>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117273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879D29-4743-4939-9073-87C4F94C9E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F936D3B0-9796-49F5-A3A4-A6505A0C5E2F}"/>
              </a:ext>
            </a:extLst>
          </p:cNvPr>
          <p:cNvSpPr>
            <a:spLocks noGrp="1"/>
          </p:cNvSpPr>
          <p:nvPr>
            <p:ph type="dt" sz="half" idx="10"/>
          </p:nvPr>
        </p:nvSpPr>
        <p:spPr/>
        <p:txBody>
          <a:bodyPr/>
          <a:lstStyle/>
          <a:p>
            <a:fld id="{2DF6082A-EE64-4010-8DAE-CBE602CCF226}" type="datetime1">
              <a:rPr lang="en-IN" smtClean="0"/>
              <a:t>25-10-2021</a:t>
            </a:fld>
            <a:endParaRPr lang="en-IN"/>
          </a:p>
        </p:txBody>
      </p:sp>
      <p:sp>
        <p:nvSpPr>
          <p:cNvPr id="4" name="Footer Placeholder 3">
            <a:extLst>
              <a:ext uri="{FF2B5EF4-FFF2-40B4-BE49-F238E27FC236}">
                <a16:creationId xmlns="" xmlns:a16="http://schemas.microsoft.com/office/drawing/2014/main" id="{4FFA2003-8090-4993-A561-7A5360F0CB5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 xmlns:a16="http://schemas.microsoft.com/office/drawing/2014/main" id="{A7B96A34-4892-4D8B-8A84-23C09CD24843}"/>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3947347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265335C-11AD-40BE-876C-1CB5E1631249}"/>
              </a:ext>
            </a:extLst>
          </p:cNvPr>
          <p:cNvSpPr>
            <a:spLocks noGrp="1"/>
          </p:cNvSpPr>
          <p:nvPr>
            <p:ph type="dt" sz="half" idx="10"/>
          </p:nvPr>
        </p:nvSpPr>
        <p:spPr/>
        <p:txBody>
          <a:bodyPr/>
          <a:lstStyle/>
          <a:p>
            <a:fld id="{38FF1DEE-AE5C-4B9A-9A6F-BD1A391D3086}" type="datetime1">
              <a:rPr lang="en-IN" smtClean="0"/>
              <a:t>25-10-2021</a:t>
            </a:fld>
            <a:endParaRPr lang="en-IN"/>
          </a:p>
        </p:txBody>
      </p:sp>
      <p:sp>
        <p:nvSpPr>
          <p:cNvPr id="3" name="Footer Placeholder 2">
            <a:extLst>
              <a:ext uri="{FF2B5EF4-FFF2-40B4-BE49-F238E27FC236}">
                <a16:creationId xmlns="" xmlns:a16="http://schemas.microsoft.com/office/drawing/2014/main" id="{96DD63B1-AD38-4379-A0C1-A5BFB7C2D16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 xmlns:a16="http://schemas.microsoft.com/office/drawing/2014/main" id="{7AF27256-DEC8-4900-A4C5-92FC8AB69EDB}"/>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191004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AEFF1A-5391-4EEE-A79C-97726367DE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108A9BBE-86AC-4DEB-84F5-D1ADE2976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7F63FCC6-C420-4687-9A46-D90575EBC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D4ECC8B-62E2-4D36-ABF0-021AEA2296BB}"/>
              </a:ext>
            </a:extLst>
          </p:cNvPr>
          <p:cNvSpPr>
            <a:spLocks noGrp="1"/>
          </p:cNvSpPr>
          <p:nvPr>
            <p:ph type="dt" sz="half" idx="10"/>
          </p:nvPr>
        </p:nvSpPr>
        <p:spPr/>
        <p:txBody>
          <a:bodyPr/>
          <a:lstStyle/>
          <a:p>
            <a:fld id="{ADB0E7E6-ED8D-4980-B34B-7C5DCFB9EF0F}" type="datetime1">
              <a:rPr lang="en-IN" smtClean="0"/>
              <a:t>25-10-2021</a:t>
            </a:fld>
            <a:endParaRPr lang="en-IN"/>
          </a:p>
        </p:txBody>
      </p:sp>
      <p:sp>
        <p:nvSpPr>
          <p:cNvPr id="6" name="Footer Placeholder 5">
            <a:extLst>
              <a:ext uri="{FF2B5EF4-FFF2-40B4-BE49-F238E27FC236}">
                <a16:creationId xmlns="" xmlns:a16="http://schemas.microsoft.com/office/drawing/2014/main" id="{2AE892D8-03E8-45C7-85D1-F9C03D3C8FB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E2093F0C-F01D-43A5-AF52-16267CFB99C2}"/>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60875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065E7B-884E-49CD-9738-98252D835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399CF381-5791-4CFE-ABAC-801752014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C7BC37A8-B269-4AEB-8372-9D64D3542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284818A-0871-4B17-A293-3D8B8BCDE058}"/>
              </a:ext>
            </a:extLst>
          </p:cNvPr>
          <p:cNvSpPr>
            <a:spLocks noGrp="1"/>
          </p:cNvSpPr>
          <p:nvPr>
            <p:ph type="dt" sz="half" idx="10"/>
          </p:nvPr>
        </p:nvSpPr>
        <p:spPr/>
        <p:txBody>
          <a:bodyPr/>
          <a:lstStyle/>
          <a:p>
            <a:fld id="{D6518574-F2E4-4D94-A36D-DEE492886122}" type="datetime1">
              <a:rPr lang="en-IN" smtClean="0"/>
              <a:t>25-10-2021</a:t>
            </a:fld>
            <a:endParaRPr lang="en-IN"/>
          </a:p>
        </p:txBody>
      </p:sp>
      <p:sp>
        <p:nvSpPr>
          <p:cNvPr id="6" name="Footer Placeholder 5">
            <a:extLst>
              <a:ext uri="{FF2B5EF4-FFF2-40B4-BE49-F238E27FC236}">
                <a16:creationId xmlns="" xmlns:a16="http://schemas.microsoft.com/office/drawing/2014/main" id="{2E3673D5-C5C1-4CB3-8DA3-7D3CBC91DF5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9FC0FD6C-2F49-4F92-8361-AE5E3D38BC2A}"/>
              </a:ext>
            </a:extLst>
          </p:cNvPr>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792492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B707460-C946-4150-8EEC-8EF2C0E5AE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0668ED88-2E18-4D81-8846-47B2978C1A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7E3728C-61FB-4452-BBE9-70D414719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80BDC-397E-4FCF-8DA6-3F5FC20CB38E}" type="datetime1">
              <a:rPr lang="en-IN" smtClean="0"/>
              <a:t>25-10-2021</a:t>
            </a:fld>
            <a:endParaRPr lang="en-IN"/>
          </a:p>
        </p:txBody>
      </p:sp>
      <p:sp>
        <p:nvSpPr>
          <p:cNvPr id="5" name="Footer Placeholder 4">
            <a:extLst>
              <a:ext uri="{FF2B5EF4-FFF2-40B4-BE49-F238E27FC236}">
                <a16:creationId xmlns="" xmlns:a16="http://schemas.microsoft.com/office/drawing/2014/main" id="{E121FD65-C6EA-48A6-B666-DCC4FD32C2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 xmlns:a16="http://schemas.microsoft.com/office/drawing/2014/main" id="{E318FC3D-A5B2-4400-A44E-C1A8602C7B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FD60D-3F6E-4A51-94CA-0A34FD1398CB}" type="slidenum">
              <a:rPr lang="en-IN" smtClean="0"/>
              <a:t>‹#›</a:t>
            </a:fld>
            <a:endParaRPr lang="en-IN"/>
          </a:p>
        </p:txBody>
      </p:sp>
    </p:spTree>
    <p:extLst>
      <p:ext uri="{BB962C8B-B14F-4D97-AF65-F5344CB8AC3E}">
        <p14:creationId xmlns:p14="http://schemas.microsoft.com/office/powerpoint/2010/main" val="416080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7.jp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www.forewaysesame.com/"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 xmlns:a16="http://schemas.microsoft.com/office/drawing/2014/main" id="{6191DA9D-058A-C647-8795-3ACF66FF2EBB}"/>
              </a:ext>
            </a:extLst>
          </p:cNvPr>
          <p:cNvPicPr>
            <a:picLocks noChangeAspect="1"/>
          </p:cNvPicPr>
          <p:nvPr/>
        </p:nvPicPr>
        <p:blipFill rotWithShape="1">
          <a:blip r:embed="rId3">
            <a:lum bright="30000" contrast="-20000"/>
            <a:alphaModFix amt="88000"/>
            <a:extLst>
              <a:ext uri="{28A0092B-C50C-407E-A947-70E740481C1C}">
                <a14:useLocalDpi xmlns:a14="http://schemas.microsoft.com/office/drawing/2010/main" val="0"/>
              </a:ext>
            </a:extLst>
          </a:blip>
          <a:srcRect t="7431" b="28025"/>
          <a:stretch/>
        </p:blipFill>
        <p:spPr bwMode="auto">
          <a:xfrm>
            <a:off x="0" y="0"/>
            <a:ext cx="12192000" cy="550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42D23966-38C8-4174-A569-5987E330D80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21756" y="506921"/>
            <a:ext cx="3348487" cy="2430065"/>
          </a:xfrm>
          <a:prstGeom prst="rect">
            <a:avLst/>
          </a:prstGeom>
        </p:spPr>
      </p:pic>
      <p:sp>
        <p:nvSpPr>
          <p:cNvPr id="6" name="Title 1">
            <a:extLst>
              <a:ext uri="{FF2B5EF4-FFF2-40B4-BE49-F238E27FC236}">
                <a16:creationId xmlns="" xmlns:a16="http://schemas.microsoft.com/office/drawing/2014/main" id="{505C1F84-A7B7-4900-AAA0-0A5FFDB7385B}"/>
              </a:ext>
            </a:extLst>
          </p:cNvPr>
          <p:cNvSpPr>
            <a:spLocks noGrp="1" noChangeArrowheads="1"/>
          </p:cNvSpPr>
          <p:nvPr/>
        </p:nvSpPr>
        <p:spPr bwMode="auto">
          <a:xfrm>
            <a:off x="1868890" y="3111588"/>
            <a:ext cx="8568216"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altLang="zh-CN" sz="4000" b="1" dirty="0">
                <a:ln w="9525">
                  <a:solidFill>
                    <a:schemeClr val="bg1">
                      <a:lumMod val="85000"/>
                    </a:schemeClr>
                  </a:solidFill>
                  <a:prstDash val="solid"/>
                </a:ln>
                <a:effectLst>
                  <a:outerShdw blurRad="12700" dist="38100" dir="2700000" algn="tl" rotWithShape="0">
                    <a:schemeClr val="bg1">
                      <a:lumMod val="50000"/>
                    </a:schemeClr>
                  </a:outerShdw>
                </a:effectLst>
                <a:ea typeface="Microsoft YaHei" panose="020B0503020204020204" pitchFamily="34" charset="-122"/>
              </a:rPr>
              <a:t>Analysis of China Sesame </a:t>
            </a:r>
            <a:br>
              <a:rPr lang="en-US" altLang="zh-CN" sz="4000" b="1" dirty="0">
                <a:ln w="9525">
                  <a:solidFill>
                    <a:schemeClr val="bg1">
                      <a:lumMod val="85000"/>
                    </a:schemeClr>
                  </a:solidFill>
                  <a:prstDash val="solid"/>
                </a:ln>
                <a:effectLst>
                  <a:outerShdw blurRad="12700" dist="38100" dir="2700000" algn="tl" rotWithShape="0">
                    <a:schemeClr val="bg1">
                      <a:lumMod val="50000"/>
                    </a:schemeClr>
                  </a:outerShdw>
                </a:effectLst>
                <a:ea typeface="Microsoft YaHei" panose="020B0503020204020204" pitchFamily="34" charset="-122"/>
              </a:rPr>
            </a:br>
            <a:r>
              <a:rPr lang="en-US" altLang="zh-CN" sz="4000" b="1" dirty="0">
                <a:ln w="9525">
                  <a:solidFill>
                    <a:schemeClr val="bg1">
                      <a:lumMod val="85000"/>
                    </a:schemeClr>
                  </a:solidFill>
                  <a:prstDash val="solid"/>
                </a:ln>
                <a:effectLst>
                  <a:outerShdw blurRad="12700" dist="38100" dir="2700000" algn="tl" rotWithShape="0">
                    <a:schemeClr val="bg1">
                      <a:lumMod val="50000"/>
                    </a:schemeClr>
                  </a:outerShdw>
                </a:effectLst>
                <a:ea typeface="Microsoft YaHei" panose="020B0503020204020204" pitchFamily="34" charset="-122"/>
              </a:rPr>
              <a:t>Production &amp; Market Situation</a:t>
            </a:r>
            <a:endParaRPr lang="zh-CN" altLang="en-US" sz="4000" b="1" dirty="0">
              <a:ln w="9525">
                <a:solidFill>
                  <a:schemeClr val="bg1">
                    <a:lumMod val="85000"/>
                  </a:schemeClr>
                </a:solidFill>
                <a:prstDash val="solid"/>
              </a:ln>
              <a:effectLst>
                <a:outerShdw blurRad="12700" dist="38100" dir="2700000" algn="tl" rotWithShape="0">
                  <a:schemeClr val="bg1">
                    <a:lumMod val="50000"/>
                  </a:schemeClr>
                </a:outerShdw>
              </a:effectLst>
              <a:ea typeface="楷体" pitchFamily="49" charset="-122"/>
            </a:endParaRPr>
          </a:p>
        </p:txBody>
      </p:sp>
      <p:sp>
        <p:nvSpPr>
          <p:cNvPr id="7" name="Subtitle 2">
            <a:extLst>
              <a:ext uri="{FF2B5EF4-FFF2-40B4-BE49-F238E27FC236}">
                <a16:creationId xmlns="" xmlns:a16="http://schemas.microsoft.com/office/drawing/2014/main" id="{A168D0AB-D935-4E82-B877-C3DB07879190}"/>
              </a:ext>
            </a:extLst>
          </p:cNvPr>
          <p:cNvSpPr>
            <a:spLocks noGrp="1" noChangeArrowheads="1"/>
          </p:cNvSpPr>
          <p:nvPr/>
        </p:nvSpPr>
        <p:spPr bwMode="auto">
          <a:xfrm>
            <a:off x="2895599" y="4192066"/>
            <a:ext cx="6400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TW" sz="2200" b="1" dirty="0" smtClean="0"/>
              <a:t>CEO - Mr. Danny </a:t>
            </a:r>
            <a:r>
              <a:rPr lang="en-US" altLang="zh-TW" sz="2200" b="1" dirty="0"/>
              <a:t>Chen</a:t>
            </a:r>
          </a:p>
          <a:p>
            <a:pPr algn="ctr" eaLnBrk="1" hangingPunct="1">
              <a:lnSpc>
                <a:spcPct val="100000"/>
              </a:lnSpc>
              <a:spcBef>
                <a:spcPct val="20000"/>
              </a:spcBef>
              <a:buFont typeface="Arial" panose="020B0604020202020204" pitchFamily="34" charset="0"/>
              <a:buNone/>
            </a:pPr>
            <a:r>
              <a:rPr lang="en-US" altLang="zh-TW" sz="2200" b="1" dirty="0"/>
              <a:t>FLAVOR</a:t>
            </a:r>
            <a:r>
              <a:rPr lang="zh-TW" altLang="en-US" sz="2200" b="1" dirty="0"/>
              <a:t> </a:t>
            </a:r>
            <a:r>
              <a:rPr lang="en-US" altLang="zh-TW" sz="2200" b="1" dirty="0"/>
              <a:t>FULL</a:t>
            </a:r>
            <a:r>
              <a:rPr lang="zh-TW" altLang="en-US" sz="2200" b="1" dirty="0"/>
              <a:t> </a:t>
            </a:r>
            <a:r>
              <a:rPr lang="en-US" altLang="zh-TW" sz="2200" b="1" dirty="0"/>
              <a:t>FOODS</a:t>
            </a:r>
            <a:r>
              <a:rPr lang="zh-TW" altLang="en-US" sz="2200" b="1" dirty="0"/>
              <a:t> </a:t>
            </a:r>
            <a:r>
              <a:rPr lang="en-US" altLang="zh-TW" sz="2200" b="1" dirty="0"/>
              <a:t>INC.</a:t>
            </a:r>
          </a:p>
          <a:p>
            <a:pPr algn="ctr" eaLnBrk="1" hangingPunct="1">
              <a:lnSpc>
                <a:spcPct val="100000"/>
              </a:lnSpc>
              <a:spcBef>
                <a:spcPct val="20000"/>
              </a:spcBef>
              <a:buFont typeface="Arial" panose="020B0604020202020204" pitchFamily="34" charset="0"/>
              <a:buNone/>
            </a:pPr>
            <a:r>
              <a:rPr lang="en-IN" altLang="en-US" sz="2200" b="1"/>
              <a:t>Oct </a:t>
            </a:r>
            <a:r>
              <a:rPr lang="en-IN" altLang="en-US" sz="2200" b="1" smtClean="0"/>
              <a:t>26</a:t>
            </a:r>
            <a:r>
              <a:rPr lang="en-IN" altLang="en-US" sz="2200" b="1" baseline="30000" smtClean="0"/>
              <a:t>th</a:t>
            </a:r>
            <a:r>
              <a:rPr lang="en-IN" altLang="en-US" sz="2200" b="1" dirty="0"/>
              <a:t>, 2021</a:t>
            </a:r>
          </a:p>
        </p:txBody>
      </p:sp>
      <p:sp>
        <p:nvSpPr>
          <p:cNvPr id="9" name="Slide Number Placeholder 8">
            <a:extLst>
              <a:ext uri="{FF2B5EF4-FFF2-40B4-BE49-F238E27FC236}">
                <a16:creationId xmlns="" xmlns:a16="http://schemas.microsoft.com/office/drawing/2014/main" id="{4C4C8F00-B8E4-4429-95C2-190102A21E63}"/>
              </a:ext>
            </a:extLst>
          </p:cNvPr>
          <p:cNvSpPr>
            <a:spLocks noGrp="1"/>
          </p:cNvSpPr>
          <p:nvPr>
            <p:ph type="sldNum" sz="quarter" idx="12"/>
          </p:nvPr>
        </p:nvSpPr>
        <p:spPr/>
        <p:txBody>
          <a:bodyPr/>
          <a:lstStyle/>
          <a:p>
            <a:fld id="{72CFD60D-3F6E-4A51-94CA-0A34FD1398CB}" type="slidenum">
              <a:rPr lang="en-IN" smtClean="0"/>
              <a:t>1</a:t>
            </a:fld>
            <a:endParaRPr lang="en-IN"/>
          </a:p>
        </p:txBody>
      </p:sp>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588" y="5506516"/>
            <a:ext cx="1584822" cy="1372470"/>
          </a:xfrm>
          <a:prstGeom prst="rect">
            <a:avLst/>
          </a:prstGeom>
        </p:spPr>
      </p:pic>
    </p:spTree>
    <p:extLst>
      <p:ext uri="{BB962C8B-B14F-4D97-AF65-F5344CB8AC3E}">
        <p14:creationId xmlns:p14="http://schemas.microsoft.com/office/powerpoint/2010/main" val="201496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 xmlns:a16="http://schemas.microsoft.com/office/drawing/2014/main" id="{8A0B48C0-9D6B-DF4D-8C18-811C0CED0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00000">
            <a:off x="3430557" y="5172824"/>
            <a:ext cx="5181600" cy="5080000"/>
          </a:xfrm>
          <a:prstGeom prst="rect">
            <a:avLst/>
          </a:prstGeom>
        </p:spPr>
      </p:pic>
      <p:pic>
        <p:nvPicPr>
          <p:cNvPr id="12" name="圖片 11">
            <a:extLst>
              <a:ext uri="{FF2B5EF4-FFF2-40B4-BE49-F238E27FC236}">
                <a16:creationId xmlns="" xmlns:a16="http://schemas.microsoft.com/office/drawing/2014/main" id="{CB52F3FA-59DA-B444-B20D-4F018CEA27C5}"/>
              </a:ext>
            </a:extLst>
          </p:cNvPr>
          <p:cNvPicPr>
            <a:picLocks noChangeAspect="1"/>
          </p:cNvPicPr>
          <p:nvPr/>
        </p:nvPicPr>
        <p:blipFill rotWithShape="1">
          <a:blip r:embed="rId4">
            <a:extLst>
              <a:ext uri="{28A0092B-C50C-407E-A947-70E740481C1C}">
                <a14:useLocalDpi xmlns:a14="http://schemas.microsoft.com/office/drawing/2010/main" val="0"/>
              </a:ext>
            </a:extLst>
          </a:blip>
          <a:srcRect t="5148" r="4787" b="5895"/>
          <a:stretch/>
        </p:blipFill>
        <p:spPr>
          <a:xfrm>
            <a:off x="7263101" y="2646092"/>
            <a:ext cx="4928899" cy="3638003"/>
          </a:xfrm>
          <a:prstGeom prst="rect">
            <a:avLst/>
          </a:prstGeom>
          <a:solidFill>
            <a:schemeClr val="accent1"/>
          </a:solidFill>
          <a:effectLst>
            <a:glow>
              <a:schemeClr val="accent1"/>
            </a:glow>
            <a:softEdge rad="279400"/>
          </a:effectLst>
        </p:spPr>
      </p:pic>
      <p:sp>
        <p:nvSpPr>
          <p:cNvPr id="2" name="矩形 1"/>
          <p:cNvSpPr/>
          <p:nvPr/>
        </p:nvSpPr>
        <p:spPr>
          <a:xfrm>
            <a:off x="7263101" y="1940290"/>
            <a:ext cx="4928899" cy="441606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 xmlns:a16="http://schemas.microsoft.com/office/drawing/2014/main" id="{8017A240-275B-0049-A55D-2647FAB8A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60131">
            <a:off x="249187" y="-2094104"/>
            <a:ext cx="4564154" cy="4564154"/>
          </a:xfrm>
          <a:prstGeom prst="rect">
            <a:avLst/>
          </a:prstGeom>
        </p:spPr>
      </p:pic>
      <p:sp>
        <p:nvSpPr>
          <p:cNvPr id="4" name="Slide Number Placeholder 3">
            <a:extLst>
              <a:ext uri="{FF2B5EF4-FFF2-40B4-BE49-F238E27FC236}">
                <a16:creationId xmlns="" xmlns:a16="http://schemas.microsoft.com/office/drawing/2014/main" id="{26BFE43F-B262-44E6-856E-EDA7CE503BA5}"/>
              </a:ext>
            </a:extLst>
          </p:cNvPr>
          <p:cNvSpPr>
            <a:spLocks noGrp="1"/>
          </p:cNvSpPr>
          <p:nvPr>
            <p:ph type="sldNum" sz="quarter" idx="12"/>
          </p:nvPr>
        </p:nvSpPr>
        <p:spPr/>
        <p:txBody>
          <a:bodyPr/>
          <a:lstStyle/>
          <a:p>
            <a:fld id="{72CFD60D-3F6E-4A51-94CA-0A34FD1398CB}" type="slidenum">
              <a:rPr lang="en-IN" smtClean="0"/>
              <a:t>2</a:t>
            </a:fld>
            <a:endParaRPr lang="en-IN"/>
          </a:p>
        </p:txBody>
      </p:sp>
      <p:sp>
        <p:nvSpPr>
          <p:cNvPr id="11" name="文字方塊 10">
            <a:extLst>
              <a:ext uri="{FF2B5EF4-FFF2-40B4-BE49-F238E27FC236}">
                <a16:creationId xmlns="" xmlns:a16="http://schemas.microsoft.com/office/drawing/2014/main" id="{24653A05-8D2E-C243-BB7B-93168AA95202}"/>
              </a:ext>
            </a:extLst>
          </p:cNvPr>
          <p:cNvSpPr txBox="1"/>
          <p:nvPr/>
        </p:nvSpPr>
        <p:spPr>
          <a:xfrm>
            <a:off x="4129577" y="6376557"/>
            <a:ext cx="37171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altLang="zh-TW" sz="2000" dirty="0"/>
              <a:t>®</a:t>
            </a:r>
            <a:r>
              <a:rPr kumimoji="0" lang="en-US" altLang="zh-TW" sz="1400" b="1" i="0" u="none" strike="noStrike" cap="none" spc="0" normalizeH="0" baseline="0" dirty="0">
                <a:ln>
                  <a:noFill/>
                </a:ln>
                <a:solidFill>
                  <a:srgbClr val="000000"/>
                </a:solidFill>
                <a:effectLst/>
                <a:uFillTx/>
                <a:latin typeface="+mn-lt"/>
                <a:ea typeface="+mn-ea"/>
                <a:cs typeface="+mn-cs"/>
                <a:sym typeface="Calibri"/>
              </a:rPr>
              <a:t>All rights reserved</a:t>
            </a:r>
            <a:r>
              <a:rPr kumimoji="0" lang="en-US" altLang="zh-TW" sz="1400" b="1" i="0" u="none" strike="noStrike" cap="none" spc="0" normalizeH="0" dirty="0">
                <a:ln>
                  <a:noFill/>
                </a:ln>
                <a:solidFill>
                  <a:srgbClr val="000000"/>
                </a:solidFill>
                <a:effectLst/>
                <a:uFillTx/>
                <a:latin typeface="+mn-lt"/>
                <a:ea typeface="+mn-ea"/>
                <a:cs typeface="+mn-cs"/>
                <a:sym typeface="Calibri"/>
              </a:rPr>
              <a:t> by FLAVOR FULL</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FOODS</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INC.</a:t>
            </a:r>
            <a:endParaRPr kumimoji="0" lang="zh-TW" altLang="en-US" sz="1400" b="1" i="0" u="none" strike="noStrike" cap="none" spc="0" normalizeH="0" baseline="0" dirty="0">
              <a:ln>
                <a:noFill/>
              </a:ln>
              <a:solidFill>
                <a:srgbClr val="000000"/>
              </a:solidFill>
              <a:effectLst/>
              <a:uFillTx/>
              <a:latin typeface="+mn-lt"/>
              <a:ea typeface="+mn-ea"/>
              <a:cs typeface="+mn-cs"/>
              <a:sym typeface="Calibri"/>
            </a:endParaRPr>
          </a:p>
        </p:txBody>
      </p:sp>
      <p:sp>
        <p:nvSpPr>
          <p:cNvPr id="13" name="矩形 12"/>
          <p:cNvSpPr/>
          <p:nvPr/>
        </p:nvSpPr>
        <p:spPr>
          <a:xfrm>
            <a:off x="306352" y="2081459"/>
            <a:ext cx="9043731" cy="3477875"/>
          </a:xfrm>
          <a:prstGeom prst="rect">
            <a:avLst/>
          </a:prstGeom>
        </p:spPr>
        <p:txBody>
          <a:bodyPr wrap="square">
            <a:spAutoFit/>
          </a:bodyPr>
          <a:lstStyle/>
          <a:p>
            <a:r>
              <a:rPr lang="en-US" altLang="zh-CN" sz="2200" dirty="0"/>
              <a:t>The stages of sesame prices increasing in China’s domestic market since </a:t>
            </a:r>
            <a:r>
              <a:rPr lang="en-US" altLang="zh-CN" sz="2200" dirty="0" smtClean="0"/>
              <a:t>2020.</a:t>
            </a:r>
            <a:endParaRPr lang="en-US" altLang="zh-CN" sz="2200" dirty="0"/>
          </a:p>
          <a:p>
            <a:endParaRPr lang="en-US" altLang="zh-CN" sz="2200" dirty="0"/>
          </a:p>
          <a:p>
            <a:pPr marL="342900" indent="-342900">
              <a:buFont typeface="Arial" panose="020B0604020202020204" pitchFamily="34" charset="0"/>
              <a:buChar char="•"/>
            </a:pPr>
            <a:r>
              <a:rPr lang="en-US" altLang="zh-CN" sz="2200" dirty="0" smtClean="0"/>
              <a:t>From </a:t>
            </a:r>
            <a:r>
              <a:rPr lang="en-US" altLang="zh-CN" sz="2200" dirty="0"/>
              <a:t>late March to early May: </a:t>
            </a:r>
            <a:r>
              <a:rPr lang="en-US" altLang="zh-CN" sz="2200" dirty="0" smtClean="0"/>
              <a:t>influenced </a:t>
            </a:r>
            <a:r>
              <a:rPr lang="en-US" altLang="zh-CN" sz="2200" dirty="0"/>
              <a:t>by COVID-19 epidemic </a:t>
            </a:r>
            <a:r>
              <a:rPr lang="en-US" altLang="zh-CN" sz="2200" dirty="0" smtClean="0"/>
              <a:t>situation.</a:t>
            </a:r>
            <a:br>
              <a:rPr lang="en-US" altLang="zh-CN" sz="2200" dirty="0" smtClean="0"/>
            </a:br>
            <a:endParaRPr lang="en-US" altLang="zh-CN" sz="2200" dirty="0" smtClean="0"/>
          </a:p>
          <a:p>
            <a:pPr marL="342900" indent="-342900">
              <a:buFont typeface="Arial" panose="020B0604020202020204" pitchFamily="34" charset="0"/>
              <a:buChar char="•"/>
            </a:pPr>
            <a:r>
              <a:rPr lang="en-US" altLang="zh-CN" sz="2200" dirty="0" smtClean="0"/>
              <a:t>From </a:t>
            </a:r>
            <a:r>
              <a:rPr lang="en-US" altLang="zh-CN" sz="2200" dirty="0"/>
              <a:t>September to October, 2020: </a:t>
            </a:r>
            <a:r>
              <a:rPr lang="en-US" altLang="zh-CN" sz="2200" dirty="0" smtClean="0"/>
              <a:t/>
            </a:r>
            <a:br>
              <a:rPr lang="en-US" altLang="zh-CN" sz="2200" dirty="0" smtClean="0"/>
            </a:br>
            <a:r>
              <a:rPr lang="en-US" altLang="zh-CN" sz="2200" dirty="0" smtClean="0"/>
              <a:t>China </a:t>
            </a:r>
            <a:r>
              <a:rPr lang="en-US" altLang="zh-CN" sz="2200" dirty="0"/>
              <a:t>sesame production was reduced more than expected, and </a:t>
            </a:r>
            <a:r>
              <a:rPr lang="en-US" altLang="zh-CN" sz="2200" dirty="0" smtClean="0"/>
              <a:t>the price of imported </a:t>
            </a:r>
            <a:r>
              <a:rPr lang="en-US" altLang="zh-CN" sz="2200" dirty="0"/>
              <a:t>sesame </a:t>
            </a:r>
            <a:r>
              <a:rPr lang="en-US" altLang="zh-CN" sz="2200" dirty="0" smtClean="0"/>
              <a:t>seeds </a:t>
            </a:r>
            <a:r>
              <a:rPr lang="en-US" altLang="zh-CN" sz="2200" dirty="0"/>
              <a:t>in Qingdao port and Tianjin port remained at </a:t>
            </a:r>
            <a:r>
              <a:rPr lang="en-US" altLang="zh-CN" sz="2200" dirty="0" smtClean="0"/>
              <a:t/>
            </a:r>
            <a:br>
              <a:rPr lang="en-US" altLang="zh-CN" sz="2200" dirty="0" smtClean="0"/>
            </a:br>
            <a:r>
              <a:rPr lang="en-US" altLang="zh-CN" sz="2200" dirty="0" smtClean="0"/>
              <a:t>a </a:t>
            </a:r>
            <a:r>
              <a:rPr lang="en-US" altLang="zh-CN" sz="2200" dirty="0"/>
              <a:t>low level in the past </a:t>
            </a:r>
            <a:r>
              <a:rPr lang="en-US" altLang="zh-CN" sz="2200" dirty="0" smtClean="0"/>
              <a:t>three years which </a:t>
            </a:r>
            <a:r>
              <a:rPr lang="en-US" altLang="zh-CN" sz="2200" dirty="0"/>
              <a:t>stimulated the demand for stockpiling goods and the demand for substitution of imported </a:t>
            </a:r>
            <a:r>
              <a:rPr lang="en-US" altLang="zh-CN" sz="2200" dirty="0" smtClean="0"/>
              <a:t/>
            </a:r>
            <a:br>
              <a:rPr lang="en-US" altLang="zh-CN" sz="2200" dirty="0" smtClean="0"/>
            </a:br>
            <a:r>
              <a:rPr lang="en-US" altLang="zh-CN" sz="2200" dirty="0" smtClean="0"/>
              <a:t>sesame </a:t>
            </a:r>
            <a:r>
              <a:rPr lang="en-US" altLang="zh-CN" sz="2200" dirty="0"/>
              <a:t>against </a:t>
            </a:r>
            <a:r>
              <a:rPr lang="en-US" altLang="zh-CN" sz="2200" dirty="0" smtClean="0"/>
              <a:t>China sesame seeds.</a:t>
            </a:r>
            <a:endParaRPr lang="en-US" altLang="zh-CN" sz="2200" dirty="0"/>
          </a:p>
        </p:txBody>
      </p:sp>
      <p:sp>
        <p:nvSpPr>
          <p:cNvPr id="14" name="Title 1">
            <a:extLst>
              <a:ext uri="{FF2B5EF4-FFF2-40B4-BE49-F238E27FC236}">
                <a16:creationId xmlns="" xmlns:a16="http://schemas.microsoft.com/office/drawing/2014/main" id="{4D61CCD7-3F59-EB4F-A0EF-B01BC9D403D4}"/>
              </a:ext>
            </a:extLst>
          </p:cNvPr>
          <p:cNvSpPr txBox="1">
            <a:spLocks/>
          </p:cNvSpPr>
          <p:nvPr/>
        </p:nvSpPr>
        <p:spPr>
          <a:xfrm>
            <a:off x="393619" y="-55249"/>
            <a:ext cx="42188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solidFill>
                  <a:srgbClr val="FFFFFF"/>
                </a:solidFill>
              </a:defRPr>
            </a:pPr>
            <a:r>
              <a:rPr lang="en-US" altLang="zh-TW"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2020</a:t>
            </a:r>
            <a:br>
              <a:rPr lang="en-US" altLang="zh-TW"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br>
            <a:r>
              <a:rPr lang="en-US" altLang="zh-TW"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Sesame</a:t>
            </a:r>
            <a:r>
              <a:rPr lang="zh-TW" altLang="en-US"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 </a:t>
            </a:r>
            <a:r>
              <a:rPr lang="en-US" altLang="zh-TW"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crop</a:t>
            </a:r>
            <a:endPar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endParaRPr>
          </a:p>
        </p:txBody>
      </p:sp>
      <p:sp>
        <p:nvSpPr>
          <p:cNvPr id="15" name="文字方塊 14">
            <a:extLst>
              <a:ext uri="{FF2B5EF4-FFF2-40B4-BE49-F238E27FC236}">
                <a16:creationId xmlns="" xmlns:a16="http://schemas.microsoft.com/office/drawing/2014/main" id="{6EFD18A4-C274-1348-AAB8-834E2685076D}"/>
              </a:ext>
            </a:extLst>
          </p:cNvPr>
          <p:cNvSpPr txBox="1"/>
          <p:nvPr/>
        </p:nvSpPr>
        <p:spPr>
          <a:xfrm>
            <a:off x="5270502" y="490173"/>
            <a:ext cx="6680196" cy="707886"/>
          </a:xfrm>
          <a:prstGeom prst="rect">
            <a:avLst/>
          </a:prstGeom>
          <a:noFill/>
        </p:spPr>
        <p:txBody>
          <a:bodyPr wrap="square" rtlCol="0">
            <a:spAutoFit/>
          </a:bodyPr>
          <a:lstStyle/>
          <a:p>
            <a:r>
              <a:rPr kumimoji="1" lang="en-US" altLang="zh-TW" sz="4000" b="1" i="1" dirty="0" smtClean="0"/>
              <a:t>Review for 2020</a:t>
            </a:r>
            <a:endParaRPr kumimoji="1" lang="zh-TW" altLang="en-US" sz="4000" b="1" i="1" dirty="0"/>
          </a:p>
        </p:txBody>
      </p:sp>
    </p:spTree>
    <p:extLst>
      <p:ext uri="{BB962C8B-B14F-4D97-AF65-F5344CB8AC3E}">
        <p14:creationId xmlns:p14="http://schemas.microsoft.com/office/powerpoint/2010/main" val="217221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 xmlns:a16="http://schemas.microsoft.com/office/drawing/2014/main" id="{8A0B48C0-9D6B-DF4D-8C18-811C0CED0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00000">
            <a:off x="3430557" y="5172824"/>
            <a:ext cx="5181600" cy="5080000"/>
          </a:xfrm>
          <a:prstGeom prst="rect">
            <a:avLst/>
          </a:prstGeom>
        </p:spPr>
      </p:pic>
      <p:pic>
        <p:nvPicPr>
          <p:cNvPr id="9" name="圖片 8">
            <a:extLst>
              <a:ext uri="{FF2B5EF4-FFF2-40B4-BE49-F238E27FC236}">
                <a16:creationId xmlns="" xmlns:a16="http://schemas.microsoft.com/office/drawing/2014/main" id="{8017A240-275B-0049-A55D-2647FAB8A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60131">
            <a:off x="249187" y="-2094104"/>
            <a:ext cx="4564154" cy="4564154"/>
          </a:xfrm>
          <a:prstGeom prst="rect">
            <a:avLst/>
          </a:prstGeom>
        </p:spPr>
      </p:pic>
      <p:sp>
        <p:nvSpPr>
          <p:cNvPr id="4" name="Slide Number Placeholder 3">
            <a:extLst>
              <a:ext uri="{FF2B5EF4-FFF2-40B4-BE49-F238E27FC236}">
                <a16:creationId xmlns="" xmlns:a16="http://schemas.microsoft.com/office/drawing/2014/main" id="{26BFE43F-B262-44E6-856E-EDA7CE503BA5}"/>
              </a:ext>
            </a:extLst>
          </p:cNvPr>
          <p:cNvSpPr>
            <a:spLocks noGrp="1"/>
          </p:cNvSpPr>
          <p:nvPr>
            <p:ph type="sldNum" sz="quarter" idx="12"/>
          </p:nvPr>
        </p:nvSpPr>
        <p:spPr/>
        <p:txBody>
          <a:bodyPr/>
          <a:lstStyle/>
          <a:p>
            <a:fld id="{72CFD60D-3F6E-4A51-94CA-0A34FD1398CB}" type="slidenum">
              <a:rPr lang="en-IN" smtClean="0"/>
              <a:t>3</a:t>
            </a:fld>
            <a:endParaRPr lang="en-IN"/>
          </a:p>
        </p:txBody>
      </p:sp>
      <p:sp>
        <p:nvSpPr>
          <p:cNvPr id="11" name="文字方塊 10">
            <a:extLst>
              <a:ext uri="{FF2B5EF4-FFF2-40B4-BE49-F238E27FC236}">
                <a16:creationId xmlns="" xmlns:a16="http://schemas.microsoft.com/office/drawing/2014/main" id="{24653A05-8D2E-C243-BB7B-93168AA95202}"/>
              </a:ext>
            </a:extLst>
          </p:cNvPr>
          <p:cNvSpPr txBox="1"/>
          <p:nvPr/>
        </p:nvSpPr>
        <p:spPr>
          <a:xfrm>
            <a:off x="4129577" y="6376557"/>
            <a:ext cx="37171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altLang="zh-TW" sz="2000" dirty="0"/>
              <a:t>®</a:t>
            </a:r>
            <a:r>
              <a:rPr kumimoji="0" lang="en-US" altLang="zh-TW" sz="1400" b="1" i="0" u="none" strike="noStrike" cap="none" spc="0" normalizeH="0" baseline="0" dirty="0">
                <a:ln>
                  <a:noFill/>
                </a:ln>
                <a:solidFill>
                  <a:srgbClr val="000000"/>
                </a:solidFill>
                <a:effectLst/>
                <a:uFillTx/>
                <a:latin typeface="+mn-lt"/>
                <a:ea typeface="+mn-ea"/>
                <a:cs typeface="+mn-cs"/>
                <a:sym typeface="Calibri"/>
              </a:rPr>
              <a:t>All rights reserved</a:t>
            </a:r>
            <a:r>
              <a:rPr kumimoji="0" lang="en-US" altLang="zh-TW" sz="1400" b="1" i="0" u="none" strike="noStrike" cap="none" spc="0" normalizeH="0" dirty="0">
                <a:ln>
                  <a:noFill/>
                </a:ln>
                <a:solidFill>
                  <a:srgbClr val="000000"/>
                </a:solidFill>
                <a:effectLst/>
                <a:uFillTx/>
                <a:latin typeface="+mn-lt"/>
                <a:ea typeface="+mn-ea"/>
                <a:cs typeface="+mn-cs"/>
                <a:sym typeface="Calibri"/>
              </a:rPr>
              <a:t> by FLAVOR FULL</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FOODS</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INC.</a:t>
            </a:r>
            <a:endParaRPr kumimoji="0" lang="zh-TW" altLang="en-US" sz="1400" b="1" i="0" u="none" strike="noStrike" cap="none" spc="0" normalizeH="0" baseline="0" dirty="0">
              <a:ln>
                <a:noFill/>
              </a:ln>
              <a:solidFill>
                <a:srgbClr val="000000"/>
              </a:solidFill>
              <a:effectLst/>
              <a:uFillTx/>
              <a:latin typeface="+mn-lt"/>
              <a:ea typeface="+mn-ea"/>
              <a:cs typeface="+mn-cs"/>
              <a:sym typeface="Calibri"/>
            </a:endParaRPr>
          </a:p>
        </p:txBody>
      </p:sp>
      <p:graphicFrame>
        <p:nvGraphicFramePr>
          <p:cNvPr id="12" name="圖表 11"/>
          <p:cNvGraphicFramePr/>
          <p:nvPr>
            <p:extLst>
              <p:ext uri="{D42A27DB-BD31-4B8C-83A1-F6EECF244321}">
                <p14:modId xmlns:p14="http://schemas.microsoft.com/office/powerpoint/2010/main" val="2366949100"/>
              </p:ext>
            </p:extLst>
          </p:nvPr>
        </p:nvGraphicFramePr>
        <p:xfrm>
          <a:off x="688914" y="1534631"/>
          <a:ext cx="6104448" cy="4497993"/>
        </p:xfrm>
        <a:graphic>
          <a:graphicData uri="http://schemas.openxmlformats.org/drawingml/2006/chart">
            <c:chart xmlns:c="http://schemas.openxmlformats.org/drawingml/2006/chart" xmlns:r="http://schemas.openxmlformats.org/officeDocument/2006/relationships" r:id="rId5"/>
          </a:graphicData>
        </a:graphic>
      </p:graphicFrame>
      <p:sp>
        <p:nvSpPr>
          <p:cNvPr id="14" name="Title 1">
            <a:extLst>
              <a:ext uri="{FF2B5EF4-FFF2-40B4-BE49-F238E27FC236}">
                <a16:creationId xmlns="" xmlns:a16="http://schemas.microsoft.com/office/drawing/2014/main" id="{4D61CCD7-3F59-EB4F-A0EF-B01BC9D403D4}"/>
              </a:ext>
            </a:extLst>
          </p:cNvPr>
          <p:cNvSpPr txBox="1">
            <a:spLocks/>
          </p:cNvSpPr>
          <p:nvPr/>
        </p:nvSpPr>
        <p:spPr>
          <a:xfrm>
            <a:off x="393619" y="-55249"/>
            <a:ext cx="42188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solidFill>
                  <a:srgbClr val="FFFFFF"/>
                </a:solidFill>
              </a:defRPr>
            </a:pPr>
            <a:r>
              <a:rPr lang="en-US" altLang="zh-TW"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2020</a:t>
            </a:r>
            <a:br>
              <a:rPr lang="en-US" altLang="zh-TW"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br>
            <a:r>
              <a:rPr lang="en-US" altLang="zh-TW"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Sesame</a:t>
            </a:r>
            <a:r>
              <a:rPr lang="zh-TW" altLang="en-US"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 </a:t>
            </a:r>
            <a:r>
              <a:rPr lang="en-US" altLang="zh-TW" sz="4000" b="1" dirty="0" smtClean="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crop</a:t>
            </a:r>
            <a:endPar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endParaRPr>
          </a:p>
        </p:txBody>
      </p:sp>
      <p:sp>
        <p:nvSpPr>
          <p:cNvPr id="15" name="文字方塊 14">
            <a:extLst>
              <a:ext uri="{FF2B5EF4-FFF2-40B4-BE49-F238E27FC236}">
                <a16:creationId xmlns="" xmlns:a16="http://schemas.microsoft.com/office/drawing/2014/main" id="{6EFD18A4-C274-1348-AAB8-834E2685076D}"/>
              </a:ext>
            </a:extLst>
          </p:cNvPr>
          <p:cNvSpPr txBox="1"/>
          <p:nvPr/>
        </p:nvSpPr>
        <p:spPr>
          <a:xfrm>
            <a:off x="5270502" y="482812"/>
            <a:ext cx="6680196" cy="707886"/>
          </a:xfrm>
          <a:prstGeom prst="rect">
            <a:avLst/>
          </a:prstGeom>
          <a:noFill/>
        </p:spPr>
        <p:txBody>
          <a:bodyPr wrap="square" rtlCol="0">
            <a:spAutoFit/>
          </a:bodyPr>
          <a:lstStyle/>
          <a:p>
            <a:r>
              <a:rPr kumimoji="1" lang="en-US" altLang="zh-TW" sz="4000" b="1" i="1" dirty="0" smtClean="0"/>
              <a:t>Export situation</a:t>
            </a:r>
            <a:endParaRPr kumimoji="1" lang="zh-TW" altLang="en-US" sz="4000" b="1" i="1" dirty="0"/>
          </a:p>
        </p:txBody>
      </p:sp>
      <p:sp>
        <p:nvSpPr>
          <p:cNvPr id="3" name="文字方塊 2"/>
          <p:cNvSpPr txBox="1"/>
          <p:nvPr/>
        </p:nvSpPr>
        <p:spPr>
          <a:xfrm>
            <a:off x="1341515" y="3032793"/>
            <a:ext cx="1189749" cy="369332"/>
          </a:xfrm>
          <a:prstGeom prst="rect">
            <a:avLst/>
          </a:prstGeom>
          <a:noFill/>
        </p:spPr>
        <p:txBody>
          <a:bodyPr wrap="none" rtlCol="0">
            <a:spAutoFit/>
          </a:bodyPr>
          <a:lstStyle/>
          <a:p>
            <a:r>
              <a:rPr lang="en-US" altLang="zh-TW" dirty="0" smtClean="0"/>
              <a:t>46,725 MT</a:t>
            </a:r>
            <a:endParaRPr lang="zh-TW" altLang="en-US" dirty="0"/>
          </a:p>
        </p:txBody>
      </p:sp>
      <p:sp>
        <p:nvSpPr>
          <p:cNvPr id="16" name="文字方塊 15"/>
          <p:cNvSpPr txBox="1"/>
          <p:nvPr/>
        </p:nvSpPr>
        <p:spPr>
          <a:xfrm>
            <a:off x="2939828" y="2625050"/>
            <a:ext cx="1189749" cy="369332"/>
          </a:xfrm>
          <a:prstGeom prst="rect">
            <a:avLst/>
          </a:prstGeom>
          <a:noFill/>
        </p:spPr>
        <p:txBody>
          <a:bodyPr wrap="none" rtlCol="0">
            <a:spAutoFit/>
          </a:bodyPr>
          <a:lstStyle/>
          <a:p>
            <a:r>
              <a:rPr lang="en-US" altLang="zh-TW" dirty="0" smtClean="0"/>
              <a:t>55,765 MT</a:t>
            </a:r>
            <a:endParaRPr lang="zh-TW" altLang="en-US" dirty="0"/>
          </a:p>
        </p:txBody>
      </p:sp>
      <p:sp>
        <p:nvSpPr>
          <p:cNvPr id="17" name="文字方塊 16"/>
          <p:cNvSpPr txBox="1"/>
          <p:nvPr/>
        </p:nvSpPr>
        <p:spPr>
          <a:xfrm>
            <a:off x="4612433" y="3125293"/>
            <a:ext cx="1189749" cy="369332"/>
          </a:xfrm>
          <a:prstGeom prst="rect">
            <a:avLst/>
          </a:prstGeom>
          <a:noFill/>
        </p:spPr>
        <p:txBody>
          <a:bodyPr wrap="none" rtlCol="0">
            <a:spAutoFit/>
          </a:bodyPr>
          <a:lstStyle/>
          <a:p>
            <a:r>
              <a:rPr lang="en-US" altLang="zh-TW" dirty="0" smtClean="0"/>
              <a:t>44,175 MT</a:t>
            </a:r>
            <a:endParaRPr lang="zh-TW" altLang="en-US" dirty="0"/>
          </a:p>
        </p:txBody>
      </p:sp>
      <p:graphicFrame>
        <p:nvGraphicFramePr>
          <p:cNvPr id="19" name="圖表 18"/>
          <p:cNvGraphicFramePr/>
          <p:nvPr>
            <p:extLst>
              <p:ext uri="{D42A27DB-BD31-4B8C-83A1-F6EECF244321}">
                <p14:modId xmlns:p14="http://schemas.microsoft.com/office/powerpoint/2010/main" val="533761508"/>
              </p:ext>
            </p:extLst>
          </p:nvPr>
        </p:nvGraphicFramePr>
        <p:xfrm>
          <a:off x="6380491" y="1706598"/>
          <a:ext cx="6314014" cy="46497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56020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圖片 54">
            <a:extLst>
              <a:ext uri="{FF2B5EF4-FFF2-40B4-BE49-F238E27FC236}">
                <a16:creationId xmlns="" xmlns:a16="http://schemas.microsoft.com/office/drawing/2014/main" id="{315E451B-7025-BD4F-B53D-07FC9618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00000">
            <a:off x="3430557" y="5172824"/>
            <a:ext cx="5181600" cy="5080000"/>
          </a:xfrm>
          <a:prstGeom prst="rect">
            <a:avLst/>
          </a:prstGeom>
        </p:spPr>
      </p:pic>
      <p:pic>
        <p:nvPicPr>
          <p:cNvPr id="53" name="圖片 52">
            <a:extLst>
              <a:ext uri="{FF2B5EF4-FFF2-40B4-BE49-F238E27FC236}">
                <a16:creationId xmlns="" xmlns:a16="http://schemas.microsoft.com/office/drawing/2014/main" id="{ECF39322-4300-6D49-B9BE-0968BD28C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60131">
            <a:off x="249187" y="-2094104"/>
            <a:ext cx="4564154" cy="4564154"/>
          </a:xfrm>
          <a:prstGeom prst="rect">
            <a:avLst/>
          </a:prstGeom>
        </p:spPr>
      </p:pic>
      <p:sp>
        <p:nvSpPr>
          <p:cNvPr id="4" name="Slide Number Placeholder 3">
            <a:extLst>
              <a:ext uri="{FF2B5EF4-FFF2-40B4-BE49-F238E27FC236}">
                <a16:creationId xmlns="" xmlns:a16="http://schemas.microsoft.com/office/drawing/2014/main" id="{26BFE43F-B262-44E6-856E-EDA7CE503BA5}"/>
              </a:ext>
            </a:extLst>
          </p:cNvPr>
          <p:cNvSpPr>
            <a:spLocks noGrp="1"/>
          </p:cNvSpPr>
          <p:nvPr>
            <p:ph type="sldNum" sz="quarter" idx="12"/>
          </p:nvPr>
        </p:nvSpPr>
        <p:spPr/>
        <p:txBody>
          <a:bodyPr/>
          <a:lstStyle/>
          <a:p>
            <a:fld id="{72CFD60D-3F6E-4A51-94CA-0A34FD1398CB}" type="slidenum">
              <a:rPr lang="en-IN" smtClean="0"/>
              <a:t>4</a:t>
            </a:fld>
            <a:endParaRPr lang="en-IN"/>
          </a:p>
        </p:txBody>
      </p:sp>
      <p:grpSp>
        <p:nvGrpSpPr>
          <p:cNvPr id="47" name="群組 46"/>
          <p:cNvGrpSpPr/>
          <p:nvPr/>
        </p:nvGrpSpPr>
        <p:grpSpPr>
          <a:xfrm>
            <a:off x="329883" y="1434510"/>
            <a:ext cx="5644088" cy="4554538"/>
            <a:chOff x="296337" y="1143000"/>
            <a:chExt cx="5644088" cy="4554538"/>
          </a:xfrm>
        </p:grpSpPr>
        <p:grpSp>
          <p:nvGrpSpPr>
            <p:cNvPr id="6" name="Group 201"/>
            <p:cNvGrpSpPr>
              <a:grpSpLocks/>
            </p:cNvGrpSpPr>
            <p:nvPr/>
          </p:nvGrpSpPr>
          <p:grpSpPr bwMode="auto">
            <a:xfrm>
              <a:off x="296337" y="1143000"/>
              <a:ext cx="5644088" cy="4554538"/>
              <a:chOff x="0" y="0"/>
              <a:chExt cx="2258015" cy="1904818"/>
            </a:xfrm>
          </p:grpSpPr>
          <p:sp>
            <p:nvSpPr>
              <p:cNvPr id="7" name="Shape 167"/>
              <p:cNvSpPr>
                <a:spLocks/>
              </p:cNvSpPr>
              <p:nvPr/>
            </p:nvSpPr>
            <p:spPr bwMode="auto">
              <a:xfrm>
                <a:off x="742235" y="626268"/>
                <a:ext cx="649429" cy="543046"/>
              </a:xfrm>
              <a:custGeom>
                <a:avLst/>
                <a:gdLst>
                  <a:gd name="T0" fmla="*/ 2147483647 w 21509"/>
                  <a:gd name="T1" fmla="*/ 2147483647 h 21600"/>
                  <a:gd name="T2" fmla="*/ 2147483647 w 21509"/>
                  <a:gd name="T3" fmla="*/ 2147483647 h 21600"/>
                  <a:gd name="T4" fmla="*/ 2147483647 w 21509"/>
                  <a:gd name="T5" fmla="*/ 2147483647 h 21600"/>
                  <a:gd name="T6" fmla="*/ 2147483647 w 21509"/>
                  <a:gd name="T7" fmla="*/ 2147483647 h 21600"/>
                  <a:gd name="T8" fmla="*/ 0 60000 65536"/>
                  <a:gd name="T9" fmla="*/ 5898240 60000 65536"/>
                  <a:gd name="T10" fmla="*/ 11796480 60000 65536"/>
                  <a:gd name="T11" fmla="*/ 17694720 60000 65536"/>
                  <a:gd name="T12" fmla="*/ 0 w 21509"/>
                  <a:gd name="T13" fmla="*/ 0 h 21600"/>
                  <a:gd name="T14" fmla="*/ 21509 w 21509"/>
                  <a:gd name="T15" fmla="*/ 21600 h 21600"/>
                </a:gdLst>
                <a:ahLst/>
                <a:cxnLst>
                  <a:cxn ang="T8">
                    <a:pos x="T0" y="T1"/>
                  </a:cxn>
                  <a:cxn ang="T9">
                    <a:pos x="T2" y="T3"/>
                  </a:cxn>
                  <a:cxn ang="T10">
                    <a:pos x="T4" y="T5"/>
                  </a:cxn>
                  <a:cxn ang="T11">
                    <a:pos x="T6" y="T7"/>
                  </a:cxn>
                </a:cxnLst>
                <a:rect l="T12" t="T13" r="T14" b="T15"/>
                <a:pathLst>
                  <a:path w="21509" h="21600" extrusionOk="0">
                    <a:moveTo>
                      <a:pt x="21423" y="15833"/>
                    </a:moveTo>
                    <a:lnTo>
                      <a:pt x="21412" y="15835"/>
                    </a:lnTo>
                    <a:cubicBezTo>
                      <a:pt x="21412" y="15835"/>
                      <a:pt x="21337" y="15838"/>
                      <a:pt x="21304" y="15838"/>
                    </a:cubicBezTo>
                    <a:cubicBezTo>
                      <a:pt x="21173" y="15838"/>
                      <a:pt x="21038" y="15831"/>
                      <a:pt x="20900" y="15825"/>
                    </a:cubicBezTo>
                    <a:cubicBezTo>
                      <a:pt x="20763" y="15818"/>
                      <a:pt x="20627" y="15812"/>
                      <a:pt x="20492" y="15812"/>
                    </a:cubicBezTo>
                    <a:cubicBezTo>
                      <a:pt x="20383" y="15812"/>
                      <a:pt x="20286" y="15816"/>
                      <a:pt x="20199" y="15825"/>
                    </a:cubicBezTo>
                    <a:cubicBezTo>
                      <a:pt x="20212" y="15899"/>
                      <a:pt x="20215" y="15978"/>
                      <a:pt x="20217" y="16039"/>
                    </a:cubicBezTo>
                    <a:cubicBezTo>
                      <a:pt x="20224" y="16419"/>
                      <a:pt x="20071" y="16655"/>
                      <a:pt x="19809" y="16668"/>
                    </a:cubicBezTo>
                    <a:lnTo>
                      <a:pt x="19780" y="16670"/>
                    </a:lnTo>
                    <a:cubicBezTo>
                      <a:pt x="19629" y="16670"/>
                      <a:pt x="19483" y="16611"/>
                      <a:pt x="19343" y="16554"/>
                    </a:cubicBezTo>
                    <a:cubicBezTo>
                      <a:pt x="19210" y="16500"/>
                      <a:pt x="19084" y="16450"/>
                      <a:pt x="18962" y="16450"/>
                    </a:cubicBezTo>
                    <a:cubicBezTo>
                      <a:pt x="18941" y="16450"/>
                      <a:pt x="18919" y="16452"/>
                      <a:pt x="18897" y="16456"/>
                    </a:cubicBezTo>
                    <a:cubicBezTo>
                      <a:pt x="18740" y="16482"/>
                      <a:pt x="18666" y="16703"/>
                      <a:pt x="18587" y="16937"/>
                    </a:cubicBezTo>
                    <a:cubicBezTo>
                      <a:pt x="18564" y="17007"/>
                      <a:pt x="18540" y="17077"/>
                      <a:pt x="18514" y="17142"/>
                    </a:cubicBezTo>
                    <a:cubicBezTo>
                      <a:pt x="18525" y="17210"/>
                      <a:pt x="18587" y="17413"/>
                      <a:pt x="18633" y="17564"/>
                    </a:cubicBezTo>
                    <a:cubicBezTo>
                      <a:pt x="18737" y="17898"/>
                      <a:pt x="18804" y="18126"/>
                      <a:pt x="18802" y="18241"/>
                    </a:cubicBezTo>
                    <a:cubicBezTo>
                      <a:pt x="18800" y="18473"/>
                      <a:pt x="18775" y="18707"/>
                      <a:pt x="18749" y="18934"/>
                    </a:cubicBezTo>
                    <a:cubicBezTo>
                      <a:pt x="18738" y="19037"/>
                      <a:pt x="18726" y="19137"/>
                      <a:pt x="18717" y="19240"/>
                    </a:cubicBezTo>
                    <a:lnTo>
                      <a:pt x="18709" y="19323"/>
                    </a:lnTo>
                    <a:cubicBezTo>
                      <a:pt x="18709" y="19323"/>
                      <a:pt x="17903" y="19472"/>
                      <a:pt x="17888" y="19474"/>
                    </a:cubicBezTo>
                    <a:cubicBezTo>
                      <a:pt x="17746" y="19500"/>
                      <a:pt x="17653" y="19563"/>
                      <a:pt x="17610" y="19668"/>
                    </a:cubicBezTo>
                    <a:cubicBezTo>
                      <a:pt x="17480" y="19970"/>
                      <a:pt x="17748" y="20606"/>
                      <a:pt x="17890" y="20947"/>
                    </a:cubicBezTo>
                    <a:lnTo>
                      <a:pt x="17981" y="21163"/>
                    </a:lnTo>
                    <a:lnTo>
                      <a:pt x="17786" y="21102"/>
                    </a:lnTo>
                    <a:cubicBezTo>
                      <a:pt x="17761" y="21093"/>
                      <a:pt x="17728" y="21089"/>
                      <a:pt x="17693" y="21089"/>
                    </a:cubicBezTo>
                    <a:cubicBezTo>
                      <a:pt x="17504" y="21089"/>
                      <a:pt x="17225" y="21211"/>
                      <a:pt x="16954" y="21327"/>
                    </a:cubicBezTo>
                    <a:cubicBezTo>
                      <a:pt x="16644" y="21462"/>
                      <a:pt x="16324" y="21600"/>
                      <a:pt x="16064" y="21600"/>
                    </a:cubicBezTo>
                    <a:cubicBezTo>
                      <a:pt x="15832" y="21600"/>
                      <a:pt x="15672" y="21488"/>
                      <a:pt x="15588" y="21270"/>
                    </a:cubicBezTo>
                    <a:cubicBezTo>
                      <a:pt x="15539" y="21141"/>
                      <a:pt x="15557" y="20977"/>
                      <a:pt x="15574" y="20833"/>
                    </a:cubicBezTo>
                    <a:cubicBezTo>
                      <a:pt x="15583" y="20754"/>
                      <a:pt x="15592" y="20682"/>
                      <a:pt x="15588" y="20628"/>
                    </a:cubicBezTo>
                    <a:cubicBezTo>
                      <a:pt x="15565" y="20249"/>
                      <a:pt x="15408" y="19625"/>
                      <a:pt x="15146" y="19483"/>
                    </a:cubicBezTo>
                    <a:cubicBezTo>
                      <a:pt x="15040" y="19424"/>
                      <a:pt x="14933" y="19417"/>
                      <a:pt x="14842" y="19417"/>
                    </a:cubicBezTo>
                    <a:cubicBezTo>
                      <a:pt x="14800" y="19417"/>
                      <a:pt x="14756" y="19419"/>
                      <a:pt x="14712" y="19421"/>
                    </a:cubicBezTo>
                    <a:cubicBezTo>
                      <a:pt x="14669" y="19424"/>
                      <a:pt x="14623" y="19426"/>
                      <a:pt x="14578" y="19426"/>
                    </a:cubicBezTo>
                    <a:cubicBezTo>
                      <a:pt x="14397" y="19426"/>
                      <a:pt x="14186" y="19391"/>
                      <a:pt x="13993" y="19146"/>
                    </a:cubicBezTo>
                    <a:cubicBezTo>
                      <a:pt x="13917" y="19048"/>
                      <a:pt x="13862" y="18917"/>
                      <a:pt x="13809" y="18788"/>
                    </a:cubicBezTo>
                    <a:cubicBezTo>
                      <a:pt x="13704" y="18534"/>
                      <a:pt x="13629" y="18379"/>
                      <a:pt x="13483" y="18379"/>
                    </a:cubicBezTo>
                    <a:cubicBezTo>
                      <a:pt x="13458" y="18379"/>
                      <a:pt x="13430" y="18383"/>
                      <a:pt x="13403" y="18392"/>
                    </a:cubicBezTo>
                    <a:cubicBezTo>
                      <a:pt x="13285" y="18427"/>
                      <a:pt x="13185" y="18501"/>
                      <a:pt x="13079" y="18580"/>
                    </a:cubicBezTo>
                    <a:cubicBezTo>
                      <a:pt x="12952" y="18674"/>
                      <a:pt x="12822" y="18770"/>
                      <a:pt x="12657" y="18809"/>
                    </a:cubicBezTo>
                    <a:cubicBezTo>
                      <a:pt x="12653" y="18993"/>
                      <a:pt x="12658" y="19150"/>
                      <a:pt x="12713" y="19306"/>
                    </a:cubicBezTo>
                    <a:cubicBezTo>
                      <a:pt x="12729" y="19356"/>
                      <a:pt x="12760" y="19408"/>
                      <a:pt x="12793" y="19463"/>
                    </a:cubicBezTo>
                    <a:cubicBezTo>
                      <a:pt x="12871" y="19592"/>
                      <a:pt x="12968" y="19754"/>
                      <a:pt x="12904" y="19968"/>
                    </a:cubicBezTo>
                    <a:cubicBezTo>
                      <a:pt x="12797" y="20319"/>
                      <a:pt x="12367" y="20566"/>
                      <a:pt x="12048" y="20566"/>
                    </a:cubicBezTo>
                    <a:cubicBezTo>
                      <a:pt x="11875" y="20566"/>
                      <a:pt x="11739" y="20501"/>
                      <a:pt x="11650" y="20374"/>
                    </a:cubicBezTo>
                    <a:lnTo>
                      <a:pt x="11495" y="20153"/>
                    </a:lnTo>
                    <a:lnTo>
                      <a:pt x="11928" y="20232"/>
                    </a:lnTo>
                    <a:cubicBezTo>
                      <a:pt x="11975" y="20129"/>
                      <a:pt x="12043" y="19826"/>
                      <a:pt x="12039" y="19729"/>
                    </a:cubicBezTo>
                    <a:cubicBezTo>
                      <a:pt x="12026" y="19716"/>
                      <a:pt x="12010" y="19710"/>
                      <a:pt x="11979" y="19710"/>
                    </a:cubicBezTo>
                    <a:cubicBezTo>
                      <a:pt x="11948" y="19710"/>
                      <a:pt x="11914" y="19716"/>
                      <a:pt x="11879" y="19723"/>
                    </a:cubicBezTo>
                    <a:cubicBezTo>
                      <a:pt x="11835" y="19734"/>
                      <a:pt x="11792" y="19740"/>
                      <a:pt x="11750" y="19740"/>
                    </a:cubicBezTo>
                    <a:cubicBezTo>
                      <a:pt x="11721" y="19740"/>
                      <a:pt x="11691" y="19736"/>
                      <a:pt x="11666" y="19727"/>
                    </a:cubicBezTo>
                    <a:cubicBezTo>
                      <a:pt x="11271" y="19596"/>
                      <a:pt x="10896" y="19209"/>
                      <a:pt x="10712" y="18742"/>
                    </a:cubicBezTo>
                    <a:cubicBezTo>
                      <a:pt x="10708" y="18735"/>
                      <a:pt x="10533" y="17868"/>
                      <a:pt x="10603" y="17734"/>
                    </a:cubicBezTo>
                    <a:lnTo>
                      <a:pt x="10630" y="17684"/>
                    </a:lnTo>
                    <a:lnTo>
                      <a:pt x="10684" y="17680"/>
                    </a:lnTo>
                    <a:lnTo>
                      <a:pt x="10701" y="17680"/>
                    </a:lnTo>
                    <a:lnTo>
                      <a:pt x="10719" y="17689"/>
                    </a:lnTo>
                    <a:cubicBezTo>
                      <a:pt x="10761" y="17708"/>
                      <a:pt x="10841" y="17754"/>
                      <a:pt x="10943" y="17813"/>
                    </a:cubicBezTo>
                    <a:cubicBezTo>
                      <a:pt x="11222" y="17977"/>
                      <a:pt x="11744" y="18281"/>
                      <a:pt x="11943" y="18281"/>
                    </a:cubicBezTo>
                    <a:cubicBezTo>
                      <a:pt x="11965" y="18281"/>
                      <a:pt x="11972" y="18276"/>
                      <a:pt x="11972" y="18276"/>
                    </a:cubicBezTo>
                    <a:lnTo>
                      <a:pt x="12414" y="17745"/>
                    </a:lnTo>
                    <a:lnTo>
                      <a:pt x="11859" y="17182"/>
                    </a:lnTo>
                    <a:lnTo>
                      <a:pt x="11914" y="17099"/>
                    </a:lnTo>
                    <a:cubicBezTo>
                      <a:pt x="11963" y="17024"/>
                      <a:pt x="12036" y="16941"/>
                      <a:pt x="12112" y="16852"/>
                    </a:cubicBezTo>
                    <a:cubicBezTo>
                      <a:pt x="12362" y="16565"/>
                      <a:pt x="12560" y="16312"/>
                      <a:pt x="12451" y="16109"/>
                    </a:cubicBezTo>
                    <a:lnTo>
                      <a:pt x="12394" y="16004"/>
                    </a:lnTo>
                    <a:lnTo>
                      <a:pt x="12487" y="15949"/>
                    </a:lnTo>
                    <a:cubicBezTo>
                      <a:pt x="13015" y="15646"/>
                      <a:pt x="13735" y="14911"/>
                      <a:pt x="13554" y="14146"/>
                    </a:cubicBezTo>
                    <a:cubicBezTo>
                      <a:pt x="13529" y="14037"/>
                      <a:pt x="13436" y="13895"/>
                      <a:pt x="13354" y="13771"/>
                    </a:cubicBezTo>
                    <a:cubicBezTo>
                      <a:pt x="13310" y="13705"/>
                      <a:pt x="13270" y="13644"/>
                      <a:pt x="13239" y="13587"/>
                    </a:cubicBezTo>
                    <a:cubicBezTo>
                      <a:pt x="13199" y="13517"/>
                      <a:pt x="13157" y="13449"/>
                      <a:pt x="13117" y="13384"/>
                    </a:cubicBezTo>
                    <a:cubicBezTo>
                      <a:pt x="13002" y="13202"/>
                      <a:pt x="12886" y="13017"/>
                      <a:pt x="12844" y="12776"/>
                    </a:cubicBezTo>
                    <a:cubicBezTo>
                      <a:pt x="12835" y="12726"/>
                      <a:pt x="12844" y="12606"/>
                      <a:pt x="12882" y="12250"/>
                    </a:cubicBezTo>
                    <a:cubicBezTo>
                      <a:pt x="12893" y="12154"/>
                      <a:pt x="12904" y="12042"/>
                      <a:pt x="12911" y="11974"/>
                    </a:cubicBezTo>
                    <a:cubicBezTo>
                      <a:pt x="12726" y="11876"/>
                      <a:pt x="12540" y="11778"/>
                      <a:pt x="12356" y="11677"/>
                    </a:cubicBezTo>
                    <a:lnTo>
                      <a:pt x="12205" y="11596"/>
                    </a:lnTo>
                    <a:cubicBezTo>
                      <a:pt x="11706" y="11328"/>
                      <a:pt x="11185" y="11039"/>
                      <a:pt x="10808" y="10722"/>
                    </a:cubicBezTo>
                    <a:cubicBezTo>
                      <a:pt x="10653" y="10594"/>
                      <a:pt x="10552" y="10469"/>
                      <a:pt x="10460" y="10360"/>
                    </a:cubicBezTo>
                    <a:cubicBezTo>
                      <a:pt x="10302" y="10165"/>
                      <a:pt x="10196" y="10036"/>
                      <a:pt x="9900" y="9986"/>
                    </a:cubicBezTo>
                    <a:cubicBezTo>
                      <a:pt x="9350" y="9894"/>
                      <a:pt x="9060" y="9507"/>
                      <a:pt x="8782" y="9136"/>
                    </a:cubicBezTo>
                    <a:cubicBezTo>
                      <a:pt x="8592" y="8885"/>
                      <a:pt x="8397" y="8625"/>
                      <a:pt x="8119" y="8452"/>
                    </a:cubicBezTo>
                    <a:cubicBezTo>
                      <a:pt x="8051" y="8408"/>
                      <a:pt x="7982" y="8389"/>
                      <a:pt x="7906" y="8389"/>
                    </a:cubicBezTo>
                    <a:cubicBezTo>
                      <a:pt x="7755" y="8389"/>
                      <a:pt x="7598" y="8469"/>
                      <a:pt x="7434" y="8555"/>
                    </a:cubicBezTo>
                    <a:cubicBezTo>
                      <a:pt x="7254" y="8649"/>
                      <a:pt x="7068" y="8745"/>
                      <a:pt x="6866" y="8745"/>
                    </a:cubicBezTo>
                    <a:cubicBezTo>
                      <a:pt x="6800" y="8745"/>
                      <a:pt x="6735" y="8734"/>
                      <a:pt x="6671" y="8712"/>
                    </a:cubicBezTo>
                    <a:cubicBezTo>
                      <a:pt x="6616" y="8692"/>
                      <a:pt x="6504" y="8603"/>
                      <a:pt x="6238" y="8384"/>
                    </a:cubicBezTo>
                    <a:cubicBezTo>
                      <a:pt x="6097" y="8268"/>
                      <a:pt x="5899" y="8107"/>
                      <a:pt x="5788" y="8028"/>
                    </a:cubicBezTo>
                    <a:cubicBezTo>
                      <a:pt x="5781" y="8127"/>
                      <a:pt x="5779" y="8245"/>
                      <a:pt x="5777" y="8365"/>
                    </a:cubicBezTo>
                    <a:cubicBezTo>
                      <a:pt x="5772" y="8754"/>
                      <a:pt x="5764" y="9193"/>
                      <a:pt x="5544" y="9420"/>
                    </a:cubicBezTo>
                    <a:cubicBezTo>
                      <a:pt x="5478" y="9486"/>
                      <a:pt x="5398" y="9521"/>
                      <a:pt x="5304" y="9521"/>
                    </a:cubicBezTo>
                    <a:cubicBezTo>
                      <a:pt x="4914" y="9521"/>
                      <a:pt x="4357" y="8909"/>
                      <a:pt x="4058" y="8581"/>
                    </a:cubicBezTo>
                    <a:cubicBezTo>
                      <a:pt x="4022" y="8539"/>
                      <a:pt x="3989" y="8504"/>
                      <a:pt x="3963" y="8476"/>
                    </a:cubicBezTo>
                    <a:cubicBezTo>
                      <a:pt x="3849" y="8356"/>
                      <a:pt x="3504" y="7991"/>
                      <a:pt x="3224" y="7919"/>
                    </a:cubicBezTo>
                    <a:cubicBezTo>
                      <a:pt x="3222" y="7919"/>
                      <a:pt x="3222" y="7919"/>
                      <a:pt x="3222" y="7919"/>
                    </a:cubicBezTo>
                    <a:cubicBezTo>
                      <a:pt x="3200" y="7919"/>
                      <a:pt x="3177" y="7939"/>
                      <a:pt x="3153" y="7963"/>
                    </a:cubicBezTo>
                    <a:cubicBezTo>
                      <a:pt x="3111" y="8000"/>
                      <a:pt x="3053" y="8052"/>
                      <a:pt x="2975" y="8052"/>
                    </a:cubicBezTo>
                    <a:cubicBezTo>
                      <a:pt x="2944" y="8052"/>
                      <a:pt x="2911" y="8044"/>
                      <a:pt x="2878" y="8026"/>
                    </a:cubicBezTo>
                    <a:cubicBezTo>
                      <a:pt x="2736" y="7947"/>
                      <a:pt x="2663" y="7849"/>
                      <a:pt x="2598" y="7764"/>
                    </a:cubicBezTo>
                    <a:cubicBezTo>
                      <a:pt x="2510" y="7648"/>
                      <a:pt x="2441" y="7556"/>
                      <a:pt x="2210" y="7530"/>
                    </a:cubicBezTo>
                    <a:cubicBezTo>
                      <a:pt x="2039" y="7512"/>
                      <a:pt x="1847" y="7502"/>
                      <a:pt x="1629" y="7502"/>
                    </a:cubicBezTo>
                    <a:cubicBezTo>
                      <a:pt x="1412" y="7502"/>
                      <a:pt x="1194" y="7510"/>
                      <a:pt x="977" y="7519"/>
                    </a:cubicBezTo>
                    <a:cubicBezTo>
                      <a:pt x="760" y="7530"/>
                      <a:pt x="544" y="7539"/>
                      <a:pt x="331" y="7539"/>
                    </a:cubicBezTo>
                    <a:lnTo>
                      <a:pt x="190" y="7539"/>
                    </a:lnTo>
                    <a:lnTo>
                      <a:pt x="249" y="7384"/>
                    </a:lnTo>
                    <a:cubicBezTo>
                      <a:pt x="312" y="7215"/>
                      <a:pt x="232" y="6986"/>
                      <a:pt x="148" y="6743"/>
                    </a:cubicBezTo>
                    <a:cubicBezTo>
                      <a:pt x="52" y="6466"/>
                      <a:pt x="-50" y="6175"/>
                      <a:pt x="26" y="5891"/>
                    </a:cubicBezTo>
                    <a:cubicBezTo>
                      <a:pt x="61" y="5762"/>
                      <a:pt x="134" y="5681"/>
                      <a:pt x="198" y="5609"/>
                    </a:cubicBezTo>
                    <a:cubicBezTo>
                      <a:pt x="245" y="5557"/>
                      <a:pt x="285" y="5511"/>
                      <a:pt x="307" y="5452"/>
                    </a:cubicBezTo>
                    <a:cubicBezTo>
                      <a:pt x="332" y="5389"/>
                      <a:pt x="336" y="5319"/>
                      <a:pt x="341" y="5236"/>
                    </a:cubicBezTo>
                    <a:cubicBezTo>
                      <a:pt x="349" y="5142"/>
                      <a:pt x="356" y="5037"/>
                      <a:pt x="398" y="4927"/>
                    </a:cubicBezTo>
                    <a:lnTo>
                      <a:pt x="429" y="4849"/>
                    </a:lnTo>
                    <a:lnTo>
                      <a:pt x="502" y="4868"/>
                    </a:lnTo>
                    <a:cubicBezTo>
                      <a:pt x="567" y="4886"/>
                      <a:pt x="631" y="4895"/>
                      <a:pt x="691" y="4895"/>
                    </a:cubicBezTo>
                    <a:cubicBezTo>
                      <a:pt x="1046" y="4895"/>
                      <a:pt x="1297" y="4578"/>
                      <a:pt x="1516" y="4237"/>
                    </a:cubicBezTo>
                    <a:cubicBezTo>
                      <a:pt x="1724" y="3914"/>
                      <a:pt x="1955" y="3566"/>
                      <a:pt x="2253" y="3223"/>
                    </a:cubicBezTo>
                    <a:cubicBezTo>
                      <a:pt x="2550" y="2882"/>
                      <a:pt x="2889" y="2611"/>
                      <a:pt x="3235" y="2443"/>
                    </a:cubicBezTo>
                    <a:cubicBezTo>
                      <a:pt x="3439" y="2345"/>
                      <a:pt x="3597" y="2332"/>
                      <a:pt x="3714" y="2332"/>
                    </a:cubicBezTo>
                    <a:cubicBezTo>
                      <a:pt x="3779" y="2332"/>
                      <a:pt x="3845" y="2336"/>
                      <a:pt x="3912" y="2342"/>
                    </a:cubicBezTo>
                    <a:cubicBezTo>
                      <a:pt x="3983" y="2347"/>
                      <a:pt x="4054" y="2351"/>
                      <a:pt x="4133" y="2351"/>
                    </a:cubicBezTo>
                    <a:cubicBezTo>
                      <a:pt x="4176" y="2351"/>
                      <a:pt x="4220" y="2351"/>
                      <a:pt x="4267" y="2347"/>
                    </a:cubicBezTo>
                    <a:cubicBezTo>
                      <a:pt x="4597" y="2318"/>
                      <a:pt x="4595" y="2170"/>
                      <a:pt x="4588" y="1809"/>
                    </a:cubicBezTo>
                    <a:cubicBezTo>
                      <a:pt x="4586" y="1693"/>
                      <a:pt x="4584" y="1565"/>
                      <a:pt x="4595" y="1429"/>
                    </a:cubicBezTo>
                    <a:cubicBezTo>
                      <a:pt x="4624" y="1099"/>
                      <a:pt x="4772" y="966"/>
                      <a:pt x="4901" y="848"/>
                    </a:cubicBezTo>
                    <a:cubicBezTo>
                      <a:pt x="4994" y="763"/>
                      <a:pt x="5074" y="691"/>
                      <a:pt x="5112" y="544"/>
                    </a:cubicBezTo>
                    <a:cubicBezTo>
                      <a:pt x="5121" y="509"/>
                      <a:pt x="5125" y="343"/>
                      <a:pt x="5089" y="238"/>
                    </a:cubicBezTo>
                    <a:lnTo>
                      <a:pt x="5009" y="0"/>
                    </a:lnTo>
                    <a:lnTo>
                      <a:pt x="5207" y="96"/>
                    </a:lnTo>
                    <a:cubicBezTo>
                      <a:pt x="5427" y="201"/>
                      <a:pt x="5693" y="251"/>
                      <a:pt x="6015" y="306"/>
                    </a:cubicBezTo>
                    <a:cubicBezTo>
                      <a:pt x="6077" y="317"/>
                      <a:pt x="6139" y="328"/>
                      <a:pt x="6199" y="341"/>
                    </a:cubicBezTo>
                    <a:lnTo>
                      <a:pt x="6258" y="352"/>
                    </a:lnTo>
                    <a:lnTo>
                      <a:pt x="6272" y="420"/>
                    </a:lnTo>
                    <a:cubicBezTo>
                      <a:pt x="6378" y="881"/>
                      <a:pt x="6529" y="1503"/>
                      <a:pt x="6660" y="1851"/>
                    </a:cubicBezTo>
                    <a:cubicBezTo>
                      <a:pt x="6677" y="1897"/>
                      <a:pt x="6695" y="1943"/>
                      <a:pt x="6713" y="1988"/>
                    </a:cubicBezTo>
                    <a:cubicBezTo>
                      <a:pt x="6795" y="2194"/>
                      <a:pt x="6879" y="2408"/>
                      <a:pt x="6882" y="2659"/>
                    </a:cubicBezTo>
                    <a:cubicBezTo>
                      <a:pt x="6884" y="2753"/>
                      <a:pt x="6864" y="2839"/>
                      <a:pt x="6844" y="2922"/>
                    </a:cubicBezTo>
                    <a:cubicBezTo>
                      <a:pt x="6826" y="2991"/>
                      <a:pt x="6811" y="3057"/>
                      <a:pt x="6811" y="3120"/>
                    </a:cubicBezTo>
                    <a:cubicBezTo>
                      <a:pt x="6809" y="3380"/>
                      <a:pt x="6902" y="3584"/>
                      <a:pt x="7052" y="3826"/>
                    </a:cubicBezTo>
                    <a:cubicBezTo>
                      <a:pt x="7095" y="3896"/>
                      <a:pt x="7163" y="3959"/>
                      <a:pt x="7234" y="4027"/>
                    </a:cubicBezTo>
                    <a:cubicBezTo>
                      <a:pt x="7356" y="4147"/>
                      <a:pt x="7496" y="4281"/>
                      <a:pt x="7532" y="4484"/>
                    </a:cubicBezTo>
                    <a:cubicBezTo>
                      <a:pt x="7554" y="4597"/>
                      <a:pt x="7538" y="4709"/>
                      <a:pt x="7523" y="4807"/>
                    </a:cubicBezTo>
                    <a:cubicBezTo>
                      <a:pt x="7510" y="4886"/>
                      <a:pt x="7500" y="4960"/>
                      <a:pt x="7509" y="5026"/>
                    </a:cubicBezTo>
                    <a:cubicBezTo>
                      <a:pt x="7525" y="5168"/>
                      <a:pt x="7607" y="5198"/>
                      <a:pt x="7673" y="5198"/>
                    </a:cubicBezTo>
                    <a:cubicBezTo>
                      <a:pt x="7718" y="5198"/>
                      <a:pt x="7765" y="5183"/>
                      <a:pt x="7807" y="5157"/>
                    </a:cubicBezTo>
                    <a:cubicBezTo>
                      <a:pt x="7873" y="5118"/>
                      <a:pt x="7949" y="5063"/>
                      <a:pt x="8037" y="5004"/>
                    </a:cubicBezTo>
                    <a:cubicBezTo>
                      <a:pt x="8386" y="4761"/>
                      <a:pt x="8867" y="4429"/>
                      <a:pt x="9277" y="4429"/>
                    </a:cubicBezTo>
                    <a:cubicBezTo>
                      <a:pt x="9554" y="4429"/>
                      <a:pt x="9759" y="4578"/>
                      <a:pt x="9889" y="4875"/>
                    </a:cubicBezTo>
                    <a:cubicBezTo>
                      <a:pt x="10178" y="5539"/>
                      <a:pt x="9379" y="6212"/>
                      <a:pt x="9024" y="6472"/>
                    </a:cubicBezTo>
                    <a:cubicBezTo>
                      <a:pt x="9353" y="6675"/>
                      <a:pt x="9690" y="6890"/>
                      <a:pt x="10000" y="7148"/>
                    </a:cubicBezTo>
                    <a:cubicBezTo>
                      <a:pt x="10047" y="7185"/>
                      <a:pt x="10098" y="7224"/>
                      <a:pt x="10149" y="7261"/>
                    </a:cubicBezTo>
                    <a:cubicBezTo>
                      <a:pt x="10262" y="7344"/>
                      <a:pt x="10380" y="7432"/>
                      <a:pt x="10473" y="7541"/>
                    </a:cubicBezTo>
                    <a:cubicBezTo>
                      <a:pt x="10586" y="7676"/>
                      <a:pt x="10663" y="7838"/>
                      <a:pt x="10737" y="7993"/>
                    </a:cubicBezTo>
                    <a:cubicBezTo>
                      <a:pt x="10757" y="8037"/>
                      <a:pt x="10777" y="8078"/>
                      <a:pt x="10797" y="8120"/>
                    </a:cubicBezTo>
                    <a:cubicBezTo>
                      <a:pt x="10954" y="8428"/>
                      <a:pt x="11498" y="9154"/>
                      <a:pt x="11850" y="9154"/>
                    </a:cubicBezTo>
                    <a:cubicBezTo>
                      <a:pt x="11939" y="9154"/>
                      <a:pt x="12008" y="9107"/>
                      <a:pt x="12065" y="9005"/>
                    </a:cubicBezTo>
                    <a:cubicBezTo>
                      <a:pt x="12156" y="8843"/>
                      <a:pt x="12021" y="8583"/>
                      <a:pt x="11897" y="8448"/>
                    </a:cubicBezTo>
                    <a:lnTo>
                      <a:pt x="11812" y="8356"/>
                    </a:lnTo>
                    <a:lnTo>
                      <a:pt x="11904" y="8277"/>
                    </a:lnTo>
                    <a:cubicBezTo>
                      <a:pt x="12114" y="8100"/>
                      <a:pt x="12463" y="7912"/>
                      <a:pt x="12704" y="7912"/>
                    </a:cubicBezTo>
                    <a:cubicBezTo>
                      <a:pt x="12824" y="7912"/>
                      <a:pt x="12950" y="7971"/>
                      <a:pt x="13070" y="8030"/>
                    </a:cubicBezTo>
                    <a:cubicBezTo>
                      <a:pt x="13155" y="8072"/>
                      <a:pt x="13246" y="8116"/>
                      <a:pt x="13321" y="8129"/>
                    </a:cubicBezTo>
                    <a:cubicBezTo>
                      <a:pt x="13339" y="8131"/>
                      <a:pt x="13359" y="8133"/>
                      <a:pt x="13378" y="8133"/>
                    </a:cubicBezTo>
                    <a:cubicBezTo>
                      <a:pt x="13556" y="8133"/>
                      <a:pt x="13744" y="7989"/>
                      <a:pt x="13908" y="7860"/>
                    </a:cubicBezTo>
                    <a:cubicBezTo>
                      <a:pt x="13949" y="7827"/>
                      <a:pt x="13991" y="7796"/>
                      <a:pt x="14030" y="7766"/>
                    </a:cubicBezTo>
                    <a:cubicBezTo>
                      <a:pt x="14164" y="7670"/>
                      <a:pt x="14299" y="7572"/>
                      <a:pt x="14457" y="7523"/>
                    </a:cubicBezTo>
                    <a:cubicBezTo>
                      <a:pt x="14507" y="7510"/>
                      <a:pt x="14558" y="7486"/>
                      <a:pt x="14609" y="7464"/>
                    </a:cubicBezTo>
                    <a:cubicBezTo>
                      <a:pt x="14700" y="7425"/>
                      <a:pt x="14794" y="7384"/>
                      <a:pt x="14891" y="7375"/>
                    </a:cubicBezTo>
                    <a:lnTo>
                      <a:pt x="14956" y="7368"/>
                    </a:lnTo>
                    <a:lnTo>
                      <a:pt x="14982" y="7440"/>
                    </a:lnTo>
                    <a:cubicBezTo>
                      <a:pt x="15002" y="7495"/>
                      <a:pt x="15024" y="7552"/>
                      <a:pt x="15046" y="7609"/>
                    </a:cubicBezTo>
                    <a:cubicBezTo>
                      <a:pt x="15200" y="8019"/>
                      <a:pt x="15413" y="8581"/>
                      <a:pt x="14964" y="8959"/>
                    </a:cubicBezTo>
                    <a:cubicBezTo>
                      <a:pt x="14590" y="9271"/>
                      <a:pt x="14208" y="9901"/>
                      <a:pt x="14244" y="10543"/>
                    </a:cubicBezTo>
                    <a:cubicBezTo>
                      <a:pt x="14263" y="10886"/>
                      <a:pt x="14496" y="10982"/>
                      <a:pt x="14763" y="11096"/>
                    </a:cubicBezTo>
                    <a:cubicBezTo>
                      <a:pt x="14825" y="11122"/>
                      <a:pt x="14874" y="11142"/>
                      <a:pt x="14924" y="11166"/>
                    </a:cubicBezTo>
                    <a:lnTo>
                      <a:pt x="15075" y="11236"/>
                    </a:lnTo>
                    <a:cubicBezTo>
                      <a:pt x="15326" y="11354"/>
                      <a:pt x="15583" y="11474"/>
                      <a:pt x="15847" y="11511"/>
                    </a:cubicBezTo>
                    <a:cubicBezTo>
                      <a:pt x="15783" y="11612"/>
                      <a:pt x="15754" y="11714"/>
                      <a:pt x="15761" y="11819"/>
                    </a:cubicBezTo>
                    <a:cubicBezTo>
                      <a:pt x="15779" y="12095"/>
                      <a:pt x="16027" y="12287"/>
                      <a:pt x="16300" y="12475"/>
                    </a:cubicBezTo>
                    <a:cubicBezTo>
                      <a:pt x="16559" y="12652"/>
                      <a:pt x="16683" y="13128"/>
                      <a:pt x="16755" y="13471"/>
                    </a:cubicBezTo>
                    <a:cubicBezTo>
                      <a:pt x="16801" y="13699"/>
                      <a:pt x="16757" y="13900"/>
                      <a:pt x="16712" y="14111"/>
                    </a:cubicBezTo>
                    <a:cubicBezTo>
                      <a:pt x="16670" y="14308"/>
                      <a:pt x="16624" y="14514"/>
                      <a:pt x="16657" y="14739"/>
                    </a:cubicBezTo>
                    <a:cubicBezTo>
                      <a:pt x="16703" y="15056"/>
                      <a:pt x="16967" y="15235"/>
                      <a:pt x="17178" y="15381"/>
                    </a:cubicBezTo>
                    <a:cubicBezTo>
                      <a:pt x="17231" y="15418"/>
                      <a:pt x="17282" y="15451"/>
                      <a:pt x="17325" y="15486"/>
                    </a:cubicBezTo>
                    <a:cubicBezTo>
                      <a:pt x="17402" y="15547"/>
                      <a:pt x="17487" y="15639"/>
                      <a:pt x="17579" y="15735"/>
                    </a:cubicBezTo>
                    <a:cubicBezTo>
                      <a:pt x="17802" y="15971"/>
                      <a:pt x="18056" y="16240"/>
                      <a:pt x="18336" y="16240"/>
                    </a:cubicBezTo>
                    <a:lnTo>
                      <a:pt x="18367" y="16240"/>
                    </a:lnTo>
                    <a:lnTo>
                      <a:pt x="18362" y="16021"/>
                    </a:lnTo>
                    <a:cubicBezTo>
                      <a:pt x="18407" y="16021"/>
                      <a:pt x="18434" y="16065"/>
                      <a:pt x="18436" y="16089"/>
                    </a:cubicBezTo>
                    <a:cubicBezTo>
                      <a:pt x="18425" y="15980"/>
                      <a:pt x="18587" y="15344"/>
                      <a:pt x="18629" y="15261"/>
                    </a:cubicBezTo>
                    <a:cubicBezTo>
                      <a:pt x="18682" y="15180"/>
                      <a:pt x="18746" y="15110"/>
                      <a:pt x="18806" y="15042"/>
                    </a:cubicBezTo>
                    <a:cubicBezTo>
                      <a:pt x="18975" y="14857"/>
                      <a:pt x="19168" y="14645"/>
                      <a:pt x="19033" y="14223"/>
                    </a:cubicBezTo>
                    <a:cubicBezTo>
                      <a:pt x="18970" y="14022"/>
                      <a:pt x="18871" y="13983"/>
                      <a:pt x="18784" y="13945"/>
                    </a:cubicBezTo>
                    <a:cubicBezTo>
                      <a:pt x="18735" y="13926"/>
                      <a:pt x="18691" y="13906"/>
                      <a:pt x="18640" y="13858"/>
                    </a:cubicBezTo>
                    <a:cubicBezTo>
                      <a:pt x="18507" y="13729"/>
                      <a:pt x="18436" y="13224"/>
                      <a:pt x="18489" y="12781"/>
                    </a:cubicBezTo>
                    <a:cubicBezTo>
                      <a:pt x="18527" y="12473"/>
                      <a:pt x="18616" y="12256"/>
                      <a:pt x="18729" y="12200"/>
                    </a:cubicBezTo>
                    <a:cubicBezTo>
                      <a:pt x="18738" y="12195"/>
                      <a:pt x="18749" y="12193"/>
                      <a:pt x="18760" y="12193"/>
                    </a:cubicBezTo>
                    <a:cubicBezTo>
                      <a:pt x="18819" y="12193"/>
                      <a:pt x="18902" y="12245"/>
                      <a:pt x="18982" y="12296"/>
                    </a:cubicBezTo>
                    <a:cubicBezTo>
                      <a:pt x="19083" y="12355"/>
                      <a:pt x="19185" y="12418"/>
                      <a:pt x="19285" y="12418"/>
                    </a:cubicBezTo>
                    <a:cubicBezTo>
                      <a:pt x="19308" y="12418"/>
                      <a:pt x="19332" y="12416"/>
                      <a:pt x="19354" y="12409"/>
                    </a:cubicBezTo>
                    <a:lnTo>
                      <a:pt x="19467" y="12372"/>
                    </a:lnTo>
                    <a:lnTo>
                      <a:pt x="19409" y="12250"/>
                    </a:lnTo>
                    <a:cubicBezTo>
                      <a:pt x="19405" y="12241"/>
                      <a:pt x="19399" y="12230"/>
                      <a:pt x="19398" y="12221"/>
                    </a:cubicBezTo>
                    <a:cubicBezTo>
                      <a:pt x="19409" y="12250"/>
                      <a:pt x="19421" y="12276"/>
                      <a:pt x="19436" y="12300"/>
                    </a:cubicBezTo>
                    <a:cubicBezTo>
                      <a:pt x="19567" y="12503"/>
                      <a:pt x="19855" y="12604"/>
                      <a:pt x="20108" y="12693"/>
                    </a:cubicBezTo>
                    <a:cubicBezTo>
                      <a:pt x="20221" y="12733"/>
                      <a:pt x="20328" y="12770"/>
                      <a:pt x="20421" y="12816"/>
                    </a:cubicBezTo>
                    <a:lnTo>
                      <a:pt x="20454" y="12831"/>
                    </a:lnTo>
                    <a:cubicBezTo>
                      <a:pt x="20798" y="12999"/>
                      <a:pt x="21226" y="13209"/>
                      <a:pt x="21428" y="13620"/>
                    </a:cubicBezTo>
                    <a:cubicBezTo>
                      <a:pt x="21550" y="13869"/>
                      <a:pt x="21503" y="14085"/>
                      <a:pt x="21457" y="14293"/>
                    </a:cubicBezTo>
                    <a:cubicBezTo>
                      <a:pt x="21435" y="14391"/>
                      <a:pt x="21413" y="14492"/>
                      <a:pt x="21410" y="14599"/>
                    </a:cubicBezTo>
                    <a:cubicBezTo>
                      <a:pt x="21408" y="14632"/>
                      <a:pt x="21428" y="14802"/>
                      <a:pt x="21444" y="14938"/>
                    </a:cubicBezTo>
                    <a:cubicBezTo>
                      <a:pt x="21530" y="15641"/>
                      <a:pt x="21537" y="15796"/>
                      <a:pt x="21423" y="15833"/>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8" name="Shape 168"/>
              <p:cNvSpPr>
                <a:spLocks/>
              </p:cNvSpPr>
              <p:nvPr/>
            </p:nvSpPr>
            <p:spPr bwMode="auto">
              <a:xfrm>
                <a:off x="1215067" y="813050"/>
                <a:ext cx="143731" cy="222733"/>
              </a:xfrm>
              <a:custGeom>
                <a:avLst/>
                <a:gdLst>
                  <a:gd name="T0" fmla="*/ 2147483647 w 21545"/>
                  <a:gd name="T1" fmla="*/ 2147483647 h 21600"/>
                  <a:gd name="T2" fmla="*/ 2147483647 w 21545"/>
                  <a:gd name="T3" fmla="*/ 2147483647 h 21600"/>
                  <a:gd name="T4" fmla="*/ 2147483647 w 21545"/>
                  <a:gd name="T5" fmla="*/ 2147483647 h 21600"/>
                  <a:gd name="T6" fmla="*/ 2147483647 w 21545"/>
                  <a:gd name="T7" fmla="*/ 2147483647 h 21600"/>
                  <a:gd name="T8" fmla="*/ 0 60000 65536"/>
                  <a:gd name="T9" fmla="*/ 5898240 60000 65536"/>
                  <a:gd name="T10" fmla="*/ 11796480 60000 65536"/>
                  <a:gd name="T11" fmla="*/ 17694720 60000 65536"/>
                  <a:gd name="T12" fmla="*/ 0 w 21545"/>
                  <a:gd name="T13" fmla="*/ 0 h 21600"/>
                  <a:gd name="T14" fmla="*/ 21545 w 21545"/>
                  <a:gd name="T15" fmla="*/ 21600 h 21600"/>
                </a:gdLst>
                <a:ahLst/>
                <a:cxnLst>
                  <a:cxn ang="T8">
                    <a:pos x="T0" y="T1"/>
                  </a:cxn>
                  <a:cxn ang="T9">
                    <a:pos x="T2" y="T3"/>
                  </a:cxn>
                  <a:cxn ang="T10">
                    <a:pos x="T4" y="T5"/>
                  </a:cxn>
                  <a:cxn ang="T11">
                    <a:pos x="T6" y="T7"/>
                  </a:cxn>
                </a:cxnLst>
                <a:rect l="T12" t="T13" r="T14" b="T15"/>
                <a:pathLst>
                  <a:path w="21545" h="21600" extrusionOk="0">
                    <a:moveTo>
                      <a:pt x="12071" y="21600"/>
                    </a:moveTo>
                    <a:cubicBezTo>
                      <a:pt x="10641" y="21600"/>
                      <a:pt x="9433" y="20910"/>
                      <a:pt x="8368" y="20301"/>
                    </a:cubicBezTo>
                    <a:cubicBezTo>
                      <a:pt x="7962" y="20070"/>
                      <a:pt x="7587" y="19855"/>
                      <a:pt x="7263" y="19717"/>
                    </a:cubicBezTo>
                    <a:cubicBezTo>
                      <a:pt x="7074" y="19636"/>
                      <a:pt x="6853" y="19555"/>
                      <a:pt x="6622" y="19469"/>
                    </a:cubicBezTo>
                    <a:cubicBezTo>
                      <a:pt x="5639" y="19106"/>
                      <a:pt x="4299" y="18610"/>
                      <a:pt x="4063" y="17714"/>
                    </a:cubicBezTo>
                    <a:cubicBezTo>
                      <a:pt x="3903" y="17110"/>
                      <a:pt x="4124" y="16561"/>
                      <a:pt x="4319" y="16076"/>
                    </a:cubicBezTo>
                    <a:cubicBezTo>
                      <a:pt x="4523" y="15569"/>
                      <a:pt x="4698" y="15133"/>
                      <a:pt x="4511" y="14649"/>
                    </a:cubicBezTo>
                    <a:cubicBezTo>
                      <a:pt x="4205" y="13859"/>
                      <a:pt x="3679" y="12765"/>
                      <a:pt x="2647" y="12382"/>
                    </a:cubicBezTo>
                    <a:cubicBezTo>
                      <a:pt x="1312" y="11888"/>
                      <a:pt x="104" y="11377"/>
                      <a:pt x="6" y="10578"/>
                    </a:cubicBezTo>
                    <a:cubicBezTo>
                      <a:pt x="-55" y="10084"/>
                      <a:pt x="344" y="9609"/>
                      <a:pt x="1193" y="9167"/>
                    </a:cubicBezTo>
                    <a:cubicBezTo>
                      <a:pt x="1386" y="9067"/>
                      <a:pt x="1582" y="8954"/>
                      <a:pt x="1786" y="8838"/>
                    </a:cubicBezTo>
                    <a:cubicBezTo>
                      <a:pt x="2538" y="8405"/>
                      <a:pt x="3348" y="7938"/>
                      <a:pt x="4304" y="7753"/>
                    </a:cubicBezTo>
                    <a:cubicBezTo>
                      <a:pt x="4624" y="7694"/>
                      <a:pt x="4971" y="7665"/>
                      <a:pt x="5368" y="7665"/>
                    </a:cubicBezTo>
                    <a:cubicBezTo>
                      <a:pt x="5689" y="7665"/>
                      <a:pt x="6019" y="7684"/>
                      <a:pt x="6348" y="7704"/>
                    </a:cubicBezTo>
                    <a:cubicBezTo>
                      <a:pt x="6587" y="7718"/>
                      <a:pt x="6824" y="7732"/>
                      <a:pt x="7056" y="7736"/>
                    </a:cubicBezTo>
                    <a:cubicBezTo>
                      <a:pt x="7004" y="7220"/>
                      <a:pt x="6852" y="6356"/>
                      <a:pt x="6788" y="5992"/>
                    </a:cubicBezTo>
                    <a:cubicBezTo>
                      <a:pt x="6737" y="5703"/>
                      <a:pt x="6700" y="5486"/>
                      <a:pt x="6695" y="5420"/>
                    </a:cubicBezTo>
                    <a:cubicBezTo>
                      <a:pt x="6586" y="4112"/>
                      <a:pt x="6648" y="2465"/>
                      <a:pt x="8108" y="1328"/>
                    </a:cubicBezTo>
                    <a:cubicBezTo>
                      <a:pt x="8819" y="774"/>
                      <a:pt x="10725" y="0"/>
                      <a:pt x="12214" y="0"/>
                    </a:cubicBezTo>
                    <a:cubicBezTo>
                      <a:pt x="12367" y="0"/>
                      <a:pt x="12513" y="8"/>
                      <a:pt x="12651" y="24"/>
                    </a:cubicBezTo>
                    <a:cubicBezTo>
                      <a:pt x="13470" y="120"/>
                      <a:pt x="14077" y="390"/>
                      <a:pt x="14407" y="803"/>
                    </a:cubicBezTo>
                    <a:cubicBezTo>
                      <a:pt x="15238" y="1845"/>
                      <a:pt x="14030" y="3503"/>
                      <a:pt x="13148" y="4714"/>
                    </a:cubicBezTo>
                    <a:cubicBezTo>
                      <a:pt x="13005" y="4912"/>
                      <a:pt x="12844" y="5133"/>
                      <a:pt x="12727" y="5309"/>
                    </a:cubicBezTo>
                    <a:lnTo>
                      <a:pt x="21545" y="7751"/>
                    </a:lnTo>
                    <a:lnTo>
                      <a:pt x="19152" y="8131"/>
                    </a:lnTo>
                    <a:cubicBezTo>
                      <a:pt x="18590" y="8221"/>
                      <a:pt x="17973" y="8672"/>
                      <a:pt x="17543" y="9309"/>
                    </a:cubicBezTo>
                    <a:cubicBezTo>
                      <a:pt x="16994" y="10120"/>
                      <a:pt x="16889" y="11010"/>
                      <a:pt x="17287" y="11475"/>
                    </a:cubicBezTo>
                    <a:lnTo>
                      <a:pt x="17800" y="12072"/>
                    </a:lnTo>
                    <a:lnTo>
                      <a:pt x="16778" y="12248"/>
                    </a:lnTo>
                    <a:cubicBezTo>
                      <a:pt x="16647" y="12271"/>
                      <a:pt x="16508" y="12282"/>
                      <a:pt x="16366" y="12282"/>
                    </a:cubicBezTo>
                    <a:cubicBezTo>
                      <a:pt x="15808" y="12282"/>
                      <a:pt x="15278" y="12106"/>
                      <a:pt x="14810" y="11950"/>
                    </a:cubicBezTo>
                    <a:cubicBezTo>
                      <a:pt x="14528" y="11857"/>
                      <a:pt x="14154" y="11734"/>
                      <a:pt x="13989" y="11734"/>
                    </a:cubicBezTo>
                    <a:cubicBezTo>
                      <a:pt x="13709" y="11809"/>
                      <a:pt x="13336" y="12213"/>
                      <a:pt x="13172" y="12938"/>
                    </a:cubicBezTo>
                    <a:cubicBezTo>
                      <a:pt x="12937" y="13980"/>
                      <a:pt x="13271" y="15092"/>
                      <a:pt x="13705" y="15317"/>
                    </a:cubicBezTo>
                    <a:cubicBezTo>
                      <a:pt x="13874" y="15405"/>
                      <a:pt x="14030" y="15441"/>
                      <a:pt x="14227" y="15485"/>
                    </a:cubicBezTo>
                    <a:cubicBezTo>
                      <a:pt x="14664" y="15583"/>
                      <a:pt x="15257" y="15716"/>
                      <a:pt x="15613" y="16319"/>
                    </a:cubicBezTo>
                    <a:cubicBezTo>
                      <a:pt x="16316" y="17515"/>
                      <a:pt x="15253" y="18149"/>
                      <a:pt x="14477" y="18611"/>
                    </a:cubicBezTo>
                    <a:cubicBezTo>
                      <a:pt x="14213" y="18768"/>
                      <a:pt x="13941" y="18930"/>
                      <a:pt x="13724" y="19110"/>
                    </a:cubicBezTo>
                    <a:cubicBezTo>
                      <a:pt x="13567" y="19289"/>
                      <a:pt x="12917" y="20712"/>
                      <a:pt x="12934" y="20936"/>
                    </a:cubicBezTo>
                    <a:lnTo>
                      <a:pt x="12602" y="20961"/>
                    </a:lnTo>
                    <a:lnTo>
                      <a:pt x="12629" y="21589"/>
                    </a:lnTo>
                    <a:lnTo>
                      <a:pt x="12077" y="21600"/>
                    </a:lnTo>
                    <a:cubicBezTo>
                      <a:pt x="12077" y="21600"/>
                      <a:pt x="12071" y="21600"/>
                      <a:pt x="12071"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9" name="Shape 169"/>
              <p:cNvSpPr>
                <a:spLocks/>
              </p:cNvSpPr>
              <p:nvPr/>
            </p:nvSpPr>
            <p:spPr bwMode="auto">
              <a:xfrm>
                <a:off x="1187576" y="1334941"/>
                <a:ext cx="277641" cy="239155"/>
              </a:xfrm>
              <a:custGeom>
                <a:avLst/>
                <a:gdLst>
                  <a:gd name="T0" fmla="*/ 2147483647 w 21462"/>
                  <a:gd name="T1" fmla="*/ 2147483647 h 21600"/>
                  <a:gd name="T2" fmla="*/ 2147483647 w 21462"/>
                  <a:gd name="T3" fmla="*/ 2147483647 h 21600"/>
                  <a:gd name="T4" fmla="*/ 2147483647 w 21462"/>
                  <a:gd name="T5" fmla="*/ 2147483647 h 21600"/>
                  <a:gd name="T6" fmla="*/ 2147483647 w 21462"/>
                  <a:gd name="T7" fmla="*/ 2147483647 h 21600"/>
                  <a:gd name="T8" fmla="*/ 0 60000 65536"/>
                  <a:gd name="T9" fmla="*/ 5898240 60000 65536"/>
                  <a:gd name="T10" fmla="*/ 11796480 60000 65536"/>
                  <a:gd name="T11" fmla="*/ 17694720 60000 65536"/>
                  <a:gd name="T12" fmla="*/ 0 w 21462"/>
                  <a:gd name="T13" fmla="*/ 0 h 21600"/>
                  <a:gd name="T14" fmla="*/ 21462 w 21462"/>
                  <a:gd name="T15" fmla="*/ 21600 h 21600"/>
                </a:gdLst>
                <a:ahLst/>
                <a:cxnLst>
                  <a:cxn ang="T8">
                    <a:pos x="T0" y="T1"/>
                  </a:cxn>
                  <a:cxn ang="T9">
                    <a:pos x="T2" y="T3"/>
                  </a:cxn>
                  <a:cxn ang="T10">
                    <a:pos x="T4" y="T5"/>
                  </a:cxn>
                  <a:cxn ang="T11">
                    <a:pos x="T6" y="T7"/>
                  </a:cxn>
                </a:cxnLst>
                <a:rect l="T12" t="T13" r="T14" b="T15"/>
                <a:pathLst>
                  <a:path w="21462" h="21600" extrusionOk="0">
                    <a:moveTo>
                      <a:pt x="3560" y="21600"/>
                    </a:moveTo>
                    <a:cubicBezTo>
                      <a:pt x="3521" y="21600"/>
                      <a:pt x="3480" y="21597"/>
                      <a:pt x="3438" y="21593"/>
                    </a:cubicBezTo>
                    <a:lnTo>
                      <a:pt x="3268" y="21577"/>
                    </a:lnTo>
                    <a:lnTo>
                      <a:pt x="3245" y="21380"/>
                    </a:lnTo>
                    <a:cubicBezTo>
                      <a:pt x="3209" y="21063"/>
                      <a:pt x="3210" y="20989"/>
                      <a:pt x="3215" y="20945"/>
                    </a:cubicBezTo>
                    <a:cubicBezTo>
                      <a:pt x="3250" y="20568"/>
                      <a:pt x="3388" y="20226"/>
                      <a:pt x="3522" y="19895"/>
                    </a:cubicBezTo>
                    <a:cubicBezTo>
                      <a:pt x="3697" y="19465"/>
                      <a:pt x="3862" y="19058"/>
                      <a:pt x="3769" y="18632"/>
                    </a:cubicBezTo>
                    <a:cubicBezTo>
                      <a:pt x="3686" y="18257"/>
                      <a:pt x="3377" y="17883"/>
                      <a:pt x="3078" y="17521"/>
                    </a:cubicBezTo>
                    <a:cubicBezTo>
                      <a:pt x="2707" y="17071"/>
                      <a:pt x="2322" y="16606"/>
                      <a:pt x="2297" y="16054"/>
                    </a:cubicBezTo>
                    <a:cubicBezTo>
                      <a:pt x="2273" y="15500"/>
                      <a:pt x="2636" y="15049"/>
                      <a:pt x="2987" y="14614"/>
                    </a:cubicBezTo>
                    <a:cubicBezTo>
                      <a:pt x="3247" y="14291"/>
                      <a:pt x="3516" y="13956"/>
                      <a:pt x="3581" y="13626"/>
                    </a:cubicBezTo>
                    <a:cubicBezTo>
                      <a:pt x="3658" y="13233"/>
                      <a:pt x="3629" y="12935"/>
                      <a:pt x="3495" y="12739"/>
                    </a:cubicBezTo>
                    <a:cubicBezTo>
                      <a:pt x="3314" y="12474"/>
                      <a:pt x="2958" y="12418"/>
                      <a:pt x="2691" y="12418"/>
                    </a:cubicBezTo>
                    <a:cubicBezTo>
                      <a:pt x="2646" y="12418"/>
                      <a:pt x="2600" y="12420"/>
                      <a:pt x="2554" y="12423"/>
                    </a:cubicBezTo>
                    <a:cubicBezTo>
                      <a:pt x="2324" y="12438"/>
                      <a:pt x="2089" y="12543"/>
                      <a:pt x="1862" y="12645"/>
                    </a:cubicBezTo>
                    <a:cubicBezTo>
                      <a:pt x="1619" y="12754"/>
                      <a:pt x="1368" y="12867"/>
                      <a:pt x="1119" y="12867"/>
                    </a:cubicBezTo>
                    <a:cubicBezTo>
                      <a:pt x="729" y="12867"/>
                      <a:pt x="425" y="12595"/>
                      <a:pt x="188" y="12036"/>
                    </a:cubicBezTo>
                    <a:cubicBezTo>
                      <a:pt x="-138" y="11267"/>
                      <a:pt x="-62" y="9335"/>
                      <a:pt x="591" y="8714"/>
                    </a:cubicBezTo>
                    <a:cubicBezTo>
                      <a:pt x="776" y="8537"/>
                      <a:pt x="1016" y="8450"/>
                      <a:pt x="1324" y="8450"/>
                    </a:cubicBezTo>
                    <a:cubicBezTo>
                      <a:pt x="1722" y="8450"/>
                      <a:pt x="2173" y="8598"/>
                      <a:pt x="2571" y="8729"/>
                    </a:cubicBezTo>
                    <a:cubicBezTo>
                      <a:pt x="2837" y="8816"/>
                      <a:pt x="3088" y="8899"/>
                      <a:pt x="3270" y="8919"/>
                    </a:cubicBezTo>
                    <a:cubicBezTo>
                      <a:pt x="3351" y="8928"/>
                      <a:pt x="3432" y="8932"/>
                      <a:pt x="3513" y="8932"/>
                    </a:cubicBezTo>
                    <a:cubicBezTo>
                      <a:pt x="4400" y="8932"/>
                      <a:pt x="5092" y="8403"/>
                      <a:pt x="5363" y="7517"/>
                    </a:cubicBezTo>
                    <a:cubicBezTo>
                      <a:pt x="5426" y="7307"/>
                      <a:pt x="5484" y="7031"/>
                      <a:pt x="5530" y="6719"/>
                    </a:cubicBezTo>
                    <a:lnTo>
                      <a:pt x="5570" y="6449"/>
                    </a:lnTo>
                    <a:lnTo>
                      <a:pt x="5940" y="6571"/>
                    </a:lnTo>
                    <a:cubicBezTo>
                      <a:pt x="6031" y="6603"/>
                      <a:pt x="6134" y="6639"/>
                      <a:pt x="6255" y="6674"/>
                    </a:cubicBezTo>
                    <a:cubicBezTo>
                      <a:pt x="6498" y="6744"/>
                      <a:pt x="6781" y="6780"/>
                      <a:pt x="7095" y="6780"/>
                    </a:cubicBezTo>
                    <a:cubicBezTo>
                      <a:pt x="7690" y="6780"/>
                      <a:pt x="8397" y="6656"/>
                      <a:pt x="9253" y="6400"/>
                    </a:cubicBezTo>
                    <a:cubicBezTo>
                      <a:pt x="9268" y="6001"/>
                      <a:pt x="9267" y="5593"/>
                      <a:pt x="9205" y="5222"/>
                    </a:cubicBezTo>
                    <a:cubicBezTo>
                      <a:pt x="9032" y="5141"/>
                      <a:pt x="8807" y="5079"/>
                      <a:pt x="8572" y="5015"/>
                    </a:cubicBezTo>
                    <a:cubicBezTo>
                      <a:pt x="7931" y="4839"/>
                      <a:pt x="7206" y="4639"/>
                      <a:pt x="6974" y="3914"/>
                    </a:cubicBezTo>
                    <a:cubicBezTo>
                      <a:pt x="6849" y="3522"/>
                      <a:pt x="6857" y="3204"/>
                      <a:pt x="6996" y="2970"/>
                    </a:cubicBezTo>
                    <a:cubicBezTo>
                      <a:pt x="7143" y="2724"/>
                      <a:pt x="7420" y="2599"/>
                      <a:pt x="7820" y="2599"/>
                    </a:cubicBezTo>
                    <a:cubicBezTo>
                      <a:pt x="8258" y="2599"/>
                      <a:pt x="8769" y="2744"/>
                      <a:pt x="9100" y="2858"/>
                    </a:cubicBezTo>
                    <a:lnTo>
                      <a:pt x="9089" y="2553"/>
                    </a:lnTo>
                    <a:cubicBezTo>
                      <a:pt x="9089" y="2553"/>
                      <a:pt x="9524" y="2666"/>
                      <a:pt x="9525" y="2666"/>
                    </a:cubicBezTo>
                    <a:cubicBezTo>
                      <a:pt x="9902" y="2666"/>
                      <a:pt x="10807" y="2036"/>
                      <a:pt x="11348" y="1658"/>
                    </a:cubicBezTo>
                    <a:cubicBezTo>
                      <a:pt x="11603" y="1481"/>
                      <a:pt x="11823" y="1327"/>
                      <a:pt x="11963" y="1249"/>
                    </a:cubicBezTo>
                    <a:cubicBezTo>
                      <a:pt x="12116" y="1163"/>
                      <a:pt x="12277" y="1066"/>
                      <a:pt x="12445" y="965"/>
                    </a:cubicBezTo>
                    <a:cubicBezTo>
                      <a:pt x="13199" y="513"/>
                      <a:pt x="14054" y="0"/>
                      <a:pt x="14893" y="0"/>
                    </a:cubicBezTo>
                    <a:cubicBezTo>
                      <a:pt x="15058" y="0"/>
                      <a:pt x="15217" y="20"/>
                      <a:pt x="15367" y="61"/>
                    </a:cubicBezTo>
                    <a:cubicBezTo>
                      <a:pt x="16281" y="307"/>
                      <a:pt x="16618" y="1224"/>
                      <a:pt x="16914" y="2033"/>
                    </a:cubicBezTo>
                    <a:cubicBezTo>
                      <a:pt x="16969" y="2180"/>
                      <a:pt x="17022" y="2328"/>
                      <a:pt x="17080" y="2471"/>
                    </a:cubicBezTo>
                    <a:cubicBezTo>
                      <a:pt x="17369" y="3193"/>
                      <a:pt x="18111" y="3804"/>
                      <a:pt x="18702" y="3804"/>
                    </a:cubicBezTo>
                    <a:cubicBezTo>
                      <a:pt x="19068" y="3804"/>
                      <a:pt x="19340" y="3569"/>
                      <a:pt x="19509" y="3107"/>
                    </a:cubicBezTo>
                    <a:lnTo>
                      <a:pt x="19611" y="2830"/>
                    </a:lnTo>
                    <a:lnTo>
                      <a:pt x="19824" y="3000"/>
                    </a:lnTo>
                    <a:cubicBezTo>
                      <a:pt x="20481" y="3522"/>
                      <a:pt x="20382" y="4424"/>
                      <a:pt x="20302" y="5150"/>
                    </a:cubicBezTo>
                    <a:cubicBezTo>
                      <a:pt x="20286" y="5296"/>
                      <a:pt x="20271" y="5436"/>
                      <a:pt x="20263" y="5567"/>
                    </a:cubicBezTo>
                    <a:cubicBezTo>
                      <a:pt x="20267" y="5610"/>
                      <a:pt x="20339" y="5744"/>
                      <a:pt x="20387" y="5832"/>
                    </a:cubicBezTo>
                    <a:cubicBezTo>
                      <a:pt x="20489" y="6019"/>
                      <a:pt x="20604" y="6231"/>
                      <a:pt x="20610" y="6456"/>
                    </a:cubicBezTo>
                    <a:cubicBezTo>
                      <a:pt x="20622" y="6930"/>
                      <a:pt x="20402" y="7311"/>
                      <a:pt x="20194" y="7631"/>
                    </a:cubicBezTo>
                    <a:cubicBezTo>
                      <a:pt x="19987" y="7951"/>
                      <a:pt x="19741" y="8237"/>
                      <a:pt x="19499" y="8512"/>
                    </a:cubicBezTo>
                    <a:cubicBezTo>
                      <a:pt x="19622" y="8505"/>
                      <a:pt x="19760" y="8497"/>
                      <a:pt x="19900" y="8497"/>
                    </a:cubicBezTo>
                    <a:cubicBezTo>
                      <a:pt x="20342" y="8497"/>
                      <a:pt x="20948" y="8565"/>
                      <a:pt x="21116" y="9151"/>
                    </a:cubicBezTo>
                    <a:cubicBezTo>
                      <a:pt x="21238" y="9575"/>
                      <a:pt x="21100" y="9938"/>
                      <a:pt x="20979" y="10260"/>
                    </a:cubicBezTo>
                    <a:cubicBezTo>
                      <a:pt x="20901" y="10464"/>
                      <a:pt x="20829" y="10657"/>
                      <a:pt x="20819" y="10856"/>
                    </a:cubicBezTo>
                    <a:cubicBezTo>
                      <a:pt x="20816" y="10921"/>
                      <a:pt x="20815" y="10990"/>
                      <a:pt x="20814" y="11061"/>
                    </a:cubicBezTo>
                    <a:cubicBezTo>
                      <a:pt x="20810" y="11347"/>
                      <a:pt x="20805" y="11670"/>
                      <a:pt x="20672" y="11942"/>
                    </a:cubicBezTo>
                    <a:cubicBezTo>
                      <a:pt x="20599" y="12091"/>
                      <a:pt x="20505" y="12192"/>
                      <a:pt x="20414" y="12270"/>
                    </a:cubicBezTo>
                    <a:cubicBezTo>
                      <a:pt x="20665" y="12462"/>
                      <a:pt x="20860" y="12841"/>
                      <a:pt x="21050" y="13212"/>
                    </a:cubicBezTo>
                    <a:cubicBezTo>
                      <a:pt x="21163" y="13433"/>
                      <a:pt x="21270" y="13642"/>
                      <a:pt x="21372" y="13775"/>
                    </a:cubicBezTo>
                    <a:lnTo>
                      <a:pt x="21462" y="13891"/>
                    </a:lnTo>
                    <a:lnTo>
                      <a:pt x="21411" y="14036"/>
                    </a:lnTo>
                    <a:lnTo>
                      <a:pt x="21409" y="14309"/>
                    </a:lnTo>
                    <a:lnTo>
                      <a:pt x="21319" y="14383"/>
                    </a:lnTo>
                    <a:cubicBezTo>
                      <a:pt x="21199" y="14482"/>
                      <a:pt x="21089" y="14614"/>
                      <a:pt x="20972" y="14753"/>
                    </a:cubicBezTo>
                    <a:cubicBezTo>
                      <a:pt x="20813" y="14943"/>
                      <a:pt x="20649" y="15140"/>
                      <a:pt x="20440" y="15273"/>
                    </a:cubicBezTo>
                    <a:cubicBezTo>
                      <a:pt x="20293" y="15368"/>
                      <a:pt x="20167" y="15412"/>
                      <a:pt x="20056" y="15452"/>
                    </a:cubicBezTo>
                    <a:cubicBezTo>
                      <a:pt x="19890" y="15510"/>
                      <a:pt x="19791" y="15545"/>
                      <a:pt x="19668" y="15722"/>
                    </a:cubicBezTo>
                    <a:cubicBezTo>
                      <a:pt x="19587" y="15841"/>
                      <a:pt x="19537" y="15940"/>
                      <a:pt x="19496" y="16022"/>
                    </a:cubicBezTo>
                    <a:cubicBezTo>
                      <a:pt x="19336" y="16340"/>
                      <a:pt x="19207" y="16490"/>
                      <a:pt x="18713" y="16490"/>
                    </a:cubicBezTo>
                    <a:lnTo>
                      <a:pt x="18652" y="16489"/>
                    </a:lnTo>
                    <a:cubicBezTo>
                      <a:pt x="18519" y="16486"/>
                      <a:pt x="18399" y="16475"/>
                      <a:pt x="18285" y="16465"/>
                    </a:cubicBezTo>
                    <a:cubicBezTo>
                      <a:pt x="18177" y="16455"/>
                      <a:pt x="18076" y="16446"/>
                      <a:pt x="17973" y="16446"/>
                    </a:cubicBezTo>
                    <a:cubicBezTo>
                      <a:pt x="17804" y="16446"/>
                      <a:pt x="17661" y="16474"/>
                      <a:pt x="17509" y="16538"/>
                    </a:cubicBezTo>
                    <a:cubicBezTo>
                      <a:pt x="17186" y="16675"/>
                      <a:pt x="16834" y="16866"/>
                      <a:pt x="16680" y="17243"/>
                    </a:cubicBezTo>
                    <a:cubicBezTo>
                      <a:pt x="16630" y="17368"/>
                      <a:pt x="16612" y="17491"/>
                      <a:pt x="16592" y="17621"/>
                    </a:cubicBezTo>
                    <a:cubicBezTo>
                      <a:pt x="16548" y="17902"/>
                      <a:pt x="16495" y="18253"/>
                      <a:pt x="16068" y="18432"/>
                    </a:cubicBezTo>
                    <a:cubicBezTo>
                      <a:pt x="15869" y="18516"/>
                      <a:pt x="15572" y="18562"/>
                      <a:pt x="15232" y="18562"/>
                    </a:cubicBezTo>
                    <a:cubicBezTo>
                      <a:pt x="14971" y="18562"/>
                      <a:pt x="13655" y="18522"/>
                      <a:pt x="13394" y="17717"/>
                    </a:cubicBezTo>
                    <a:cubicBezTo>
                      <a:pt x="13337" y="17538"/>
                      <a:pt x="13329" y="17359"/>
                      <a:pt x="13322" y="17214"/>
                    </a:cubicBezTo>
                    <a:cubicBezTo>
                      <a:pt x="13310" y="16943"/>
                      <a:pt x="13310" y="16943"/>
                      <a:pt x="13163" y="16943"/>
                    </a:cubicBezTo>
                    <a:cubicBezTo>
                      <a:pt x="13140" y="16943"/>
                      <a:pt x="13115" y="16944"/>
                      <a:pt x="13088" y="16946"/>
                    </a:cubicBezTo>
                    <a:cubicBezTo>
                      <a:pt x="12912" y="16963"/>
                      <a:pt x="12800" y="17081"/>
                      <a:pt x="12737" y="17177"/>
                    </a:cubicBezTo>
                    <a:cubicBezTo>
                      <a:pt x="12618" y="17357"/>
                      <a:pt x="12567" y="17613"/>
                      <a:pt x="12602" y="17844"/>
                    </a:cubicBezTo>
                    <a:lnTo>
                      <a:pt x="12630" y="18022"/>
                    </a:lnTo>
                    <a:lnTo>
                      <a:pt x="12143" y="18326"/>
                    </a:lnTo>
                    <a:cubicBezTo>
                      <a:pt x="11746" y="18576"/>
                      <a:pt x="11341" y="18831"/>
                      <a:pt x="10932" y="19066"/>
                    </a:cubicBezTo>
                    <a:lnTo>
                      <a:pt x="10787" y="19150"/>
                    </a:lnTo>
                    <a:cubicBezTo>
                      <a:pt x="10398" y="19373"/>
                      <a:pt x="9962" y="19624"/>
                      <a:pt x="9599" y="19917"/>
                    </a:cubicBezTo>
                    <a:cubicBezTo>
                      <a:pt x="9646" y="20851"/>
                      <a:pt x="9189" y="21182"/>
                      <a:pt x="8785" y="21294"/>
                    </a:cubicBezTo>
                    <a:cubicBezTo>
                      <a:pt x="8678" y="21324"/>
                      <a:pt x="8572" y="21339"/>
                      <a:pt x="8472" y="21339"/>
                    </a:cubicBezTo>
                    <a:cubicBezTo>
                      <a:pt x="8063" y="21339"/>
                      <a:pt x="7785" y="21088"/>
                      <a:pt x="7515" y="20845"/>
                    </a:cubicBezTo>
                    <a:cubicBezTo>
                      <a:pt x="7446" y="20783"/>
                      <a:pt x="7375" y="20718"/>
                      <a:pt x="7299" y="20656"/>
                    </a:cubicBezTo>
                    <a:cubicBezTo>
                      <a:pt x="6950" y="20369"/>
                      <a:pt x="6627" y="20230"/>
                      <a:pt x="6312" y="20230"/>
                    </a:cubicBezTo>
                    <a:cubicBezTo>
                      <a:pt x="5898" y="20230"/>
                      <a:pt x="5489" y="20478"/>
                      <a:pt x="5064" y="20990"/>
                    </a:cubicBezTo>
                    <a:cubicBezTo>
                      <a:pt x="4724" y="21400"/>
                      <a:pt x="4237" y="21600"/>
                      <a:pt x="3577" y="21600"/>
                    </a:cubicBezTo>
                    <a:cubicBezTo>
                      <a:pt x="3577" y="21600"/>
                      <a:pt x="3560" y="21600"/>
                      <a:pt x="3560"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0" name="Shape 170"/>
              <p:cNvSpPr>
                <a:spLocks/>
              </p:cNvSpPr>
              <p:nvPr/>
            </p:nvSpPr>
            <p:spPr bwMode="auto">
              <a:xfrm>
                <a:off x="901678" y="1340434"/>
                <a:ext cx="411616" cy="425438"/>
              </a:xfrm>
              <a:custGeom>
                <a:avLst/>
                <a:gdLst>
                  <a:gd name="T0" fmla="*/ 2147483647 w 21520"/>
                  <a:gd name="T1" fmla="*/ 2147483647 h 21600"/>
                  <a:gd name="T2" fmla="*/ 2147483647 w 21520"/>
                  <a:gd name="T3" fmla="*/ 2147483647 h 21600"/>
                  <a:gd name="T4" fmla="*/ 2147483647 w 21520"/>
                  <a:gd name="T5" fmla="*/ 2147483647 h 21600"/>
                  <a:gd name="T6" fmla="*/ 2147483647 w 21520"/>
                  <a:gd name="T7" fmla="*/ 2147483647 h 21600"/>
                  <a:gd name="T8" fmla="*/ 0 60000 65536"/>
                  <a:gd name="T9" fmla="*/ 5898240 60000 65536"/>
                  <a:gd name="T10" fmla="*/ 11796480 60000 65536"/>
                  <a:gd name="T11" fmla="*/ 17694720 60000 65536"/>
                  <a:gd name="T12" fmla="*/ 0 w 21520"/>
                  <a:gd name="T13" fmla="*/ 0 h 21600"/>
                  <a:gd name="T14" fmla="*/ 21520 w 21520"/>
                  <a:gd name="T15" fmla="*/ 21600 h 21600"/>
                </a:gdLst>
                <a:ahLst/>
                <a:cxnLst>
                  <a:cxn ang="T8">
                    <a:pos x="T0" y="T1"/>
                  </a:cxn>
                  <a:cxn ang="T9">
                    <a:pos x="T2" y="T3"/>
                  </a:cxn>
                  <a:cxn ang="T10">
                    <a:pos x="T4" y="T5"/>
                  </a:cxn>
                  <a:cxn ang="T11">
                    <a:pos x="T6" y="T7"/>
                  </a:cxn>
                </a:cxnLst>
                <a:rect l="T12" t="T13" r="T14" b="T15"/>
                <a:pathLst>
                  <a:path w="21520" h="21600" extrusionOk="0">
                    <a:moveTo>
                      <a:pt x="10291" y="21600"/>
                    </a:moveTo>
                    <a:cubicBezTo>
                      <a:pt x="9775" y="21600"/>
                      <a:pt x="9136" y="20940"/>
                      <a:pt x="8980" y="20689"/>
                    </a:cubicBezTo>
                    <a:cubicBezTo>
                      <a:pt x="8901" y="20562"/>
                      <a:pt x="8870" y="20418"/>
                      <a:pt x="8841" y="20279"/>
                    </a:cubicBezTo>
                    <a:cubicBezTo>
                      <a:pt x="8784" y="20008"/>
                      <a:pt x="8746" y="19904"/>
                      <a:pt x="8569" y="19887"/>
                    </a:cubicBezTo>
                    <a:cubicBezTo>
                      <a:pt x="8553" y="19885"/>
                      <a:pt x="8537" y="19885"/>
                      <a:pt x="8521" y="19885"/>
                    </a:cubicBezTo>
                    <a:cubicBezTo>
                      <a:pt x="8293" y="19885"/>
                      <a:pt x="8045" y="20034"/>
                      <a:pt x="7783" y="20193"/>
                    </a:cubicBezTo>
                    <a:cubicBezTo>
                      <a:pt x="7474" y="20379"/>
                      <a:pt x="7155" y="20572"/>
                      <a:pt x="6796" y="20572"/>
                    </a:cubicBezTo>
                    <a:cubicBezTo>
                      <a:pt x="6740" y="20572"/>
                      <a:pt x="6684" y="20568"/>
                      <a:pt x="6628" y="20558"/>
                    </a:cubicBezTo>
                    <a:cubicBezTo>
                      <a:pt x="6039" y="20453"/>
                      <a:pt x="5996" y="20021"/>
                      <a:pt x="5961" y="19675"/>
                    </a:cubicBezTo>
                    <a:cubicBezTo>
                      <a:pt x="5937" y="19435"/>
                      <a:pt x="5915" y="19209"/>
                      <a:pt x="5739" y="19079"/>
                    </a:cubicBezTo>
                    <a:cubicBezTo>
                      <a:pt x="5654" y="19017"/>
                      <a:pt x="5513" y="18986"/>
                      <a:pt x="5308" y="18986"/>
                    </a:cubicBezTo>
                    <a:cubicBezTo>
                      <a:pt x="5152" y="18986"/>
                      <a:pt x="4978" y="19003"/>
                      <a:pt x="4811" y="19020"/>
                    </a:cubicBezTo>
                    <a:cubicBezTo>
                      <a:pt x="4646" y="19037"/>
                      <a:pt x="4490" y="19052"/>
                      <a:pt x="4349" y="19052"/>
                    </a:cubicBezTo>
                    <a:cubicBezTo>
                      <a:pt x="4289" y="19052"/>
                      <a:pt x="4234" y="19050"/>
                      <a:pt x="4183" y="19043"/>
                    </a:cubicBezTo>
                    <a:lnTo>
                      <a:pt x="4059" y="19027"/>
                    </a:lnTo>
                    <a:cubicBezTo>
                      <a:pt x="4059" y="19027"/>
                      <a:pt x="4055" y="18761"/>
                      <a:pt x="4053" y="18679"/>
                    </a:cubicBezTo>
                    <a:cubicBezTo>
                      <a:pt x="4042" y="18272"/>
                      <a:pt x="4028" y="17766"/>
                      <a:pt x="4117" y="17426"/>
                    </a:cubicBezTo>
                    <a:cubicBezTo>
                      <a:pt x="4168" y="17231"/>
                      <a:pt x="4258" y="17080"/>
                      <a:pt x="4345" y="16935"/>
                    </a:cubicBezTo>
                    <a:cubicBezTo>
                      <a:pt x="4456" y="16750"/>
                      <a:pt x="4554" y="16587"/>
                      <a:pt x="4556" y="16353"/>
                    </a:cubicBezTo>
                    <a:cubicBezTo>
                      <a:pt x="4538" y="16349"/>
                      <a:pt x="4517" y="16344"/>
                      <a:pt x="4495" y="16339"/>
                    </a:cubicBezTo>
                    <a:cubicBezTo>
                      <a:pt x="4005" y="16223"/>
                      <a:pt x="3831" y="16178"/>
                      <a:pt x="3778" y="16154"/>
                    </a:cubicBezTo>
                    <a:cubicBezTo>
                      <a:pt x="3475" y="16011"/>
                      <a:pt x="3269" y="15831"/>
                      <a:pt x="3131" y="15585"/>
                    </a:cubicBezTo>
                    <a:cubicBezTo>
                      <a:pt x="2927" y="15224"/>
                      <a:pt x="2949" y="14851"/>
                      <a:pt x="2970" y="14489"/>
                    </a:cubicBezTo>
                    <a:cubicBezTo>
                      <a:pt x="2984" y="14263"/>
                      <a:pt x="2996" y="14049"/>
                      <a:pt x="2955" y="13841"/>
                    </a:cubicBezTo>
                    <a:cubicBezTo>
                      <a:pt x="2854" y="13329"/>
                      <a:pt x="2254" y="13274"/>
                      <a:pt x="2000" y="13274"/>
                    </a:cubicBezTo>
                    <a:cubicBezTo>
                      <a:pt x="1400" y="13274"/>
                      <a:pt x="767" y="13546"/>
                      <a:pt x="561" y="13894"/>
                    </a:cubicBezTo>
                    <a:lnTo>
                      <a:pt x="312" y="13755"/>
                    </a:lnTo>
                    <a:cubicBezTo>
                      <a:pt x="313" y="13699"/>
                      <a:pt x="201" y="13376"/>
                      <a:pt x="141" y="13203"/>
                    </a:cubicBezTo>
                    <a:cubicBezTo>
                      <a:pt x="76" y="13018"/>
                      <a:pt x="36" y="12901"/>
                      <a:pt x="26" y="12829"/>
                    </a:cubicBezTo>
                    <a:cubicBezTo>
                      <a:pt x="-26" y="12451"/>
                      <a:pt x="1" y="12113"/>
                      <a:pt x="107" y="11794"/>
                    </a:cubicBezTo>
                    <a:cubicBezTo>
                      <a:pt x="345" y="11084"/>
                      <a:pt x="929" y="10496"/>
                      <a:pt x="1470" y="10014"/>
                    </a:cubicBezTo>
                    <a:cubicBezTo>
                      <a:pt x="1595" y="9903"/>
                      <a:pt x="1774" y="9797"/>
                      <a:pt x="1964" y="9684"/>
                    </a:cubicBezTo>
                    <a:cubicBezTo>
                      <a:pt x="2209" y="9539"/>
                      <a:pt x="2488" y="9374"/>
                      <a:pt x="2583" y="9223"/>
                    </a:cubicBezTo>
                    <a:cubicBezTo>
                      <a:pt x="2906" y="8707"/>
                      <a:pt x="3513" y="5461"/>
                      <a:pt x="2913" y="4426"/>
                    </a:cubicBezTo>
                    <a:cubicBezTo>
                      <a:pt x="2807" y="4243"/>
                      <a:pt x="2673" y="4154"/>
                      <a:pt x="2505" y="4154"/>
                    </a:cubicBezTo>
                    <a:lnTo>
                      <a:pt x="2471" y="4155"/>
                    </a:lnTo>
                    <a:cubicBezTo>
                      <a:pt x="2441" y="4157"/>
                      <a:pt x="2418" y="4187"/>
                      <a:pt x="2379" y="4254"/>
                    </a:cubicBezTo>
                    <a:cubicBezTo>
                      <a:pt x="2342" y="4316"/>
                      <a:pt x="2287" y="4409"/>
                      <a:pt x="2173" y="4409"/>
                    </a:cubicBezTo>
                    <a:cubicBezTo>
                      <a:pt x="2046" y="4409"/>
                      <a:pt x="1967" y="4296"/>
                      <a:pt x="1857" y="4076"/>
                    </a:cubicBezTo>
                    <a:cubicBezTo>
                      <a:pt x="1756" y="3874"/>
                      <a:pt x="1745" y="3615"/>
                      <a:pt x="1735" y="3364"/>
                    </a:cubicBezTo>
                    <a:cubicBezTo>
                      <a:pt x="1728" y="3185"/>
                      <a:pt x="1721" y="3016"/>
                      <a:pt x="1684" y="2883"/>
                    </a:cubicBezTo>
                    <a:lnTo>
                      <a:pt x="1670" y="2834"/>
                    </a:lnTo>
                    <a:lnTo>
                      <a:pt x="1692" y="2788"/>
                    </a:lnTo>
                    <a:cubicBezTo>
                      <a:pt x="1723" y="2723"/>
                      <a:pt x="1745" y="2670"/>
                      <a:pt x="1764" y="2626"/>
                    </a:cubicBezTo>
                    <a:cubicBezTo>
                      <a:pt x="1859" y="2401"/>
                      <a:pt x="1907" y="2340"/>
                      <a:pt x="2245" y="2147"/>
                    </a:cubicBezTo>
                    <a:cubicBezTo>
                      <a:pt x="2465" y="2021"/>
                      <a:pt x="2592" y="1997"/>
                      <a:pt x="2667" y="1983"/>
                    </a:cubicBezTo>
                    <a:cubicBezTo>
                      <a:pt x="2671" y="1982"/>
                      <a:pt x="2674" y="1982"/>
                      <a:pt x="2677" y="1981"/>
                    </a:cubicBezTo>
                    <a:cubicBezTo>
                      <a:pt x="2690" y="1943"/>
                      <a:pt x="2710" y="1858"/>
                      <a:pt x="2733" y="1755"/>
                    </a:cubicBezTo>
                    <a:lnTo>
                      <a:pt x="2762" y="1631"/>
                    </a:lnTo>
                    <a:cubicBezTo>
                      <a:pt x="2798" y="1478"/>
                      <a:pt x="2818" y="1323"/>
                      <a:pt x="2840" y="1160"/>
                    </a:cubicBezTo>
                    <a:cubicBezTo>
                      <a:pt x="2860" y="1009"/>
                      <a:pt x="2881" y="852"/>
                      <a:pt x="2916" y="698"/>
                    </a:cubicBezTo>
                    <a:lnTo>
                      <a:pt x="3200" y="727"/>
                    </a:lnTo>
                    <a:cubicBezTo>
                      <a:pt x="3200" y="651"/>
                      <a:pt x="3135" y="605"/>
                      <a:pt x="3099" y="602"/>
                    </a:cubicBezTo>
                    <a:cubicBezTo>
                      <a:pt x="3099" y="602"/>
                      <a:pt x="3099" y="602"/>
                      <a:pt x="3100" y="602"/>
                    </a:cubicBezTo>
                    <a:cubicBezTo>
                      <a:pt x="3251" y="602"/>
                      <a:pt x="3695" y="505"/>
                      <a:pt x="3767" y="471"/>
                    </a:cubicBezTo>
                    <a:cubicBezTo>
                      <a:pt x="3880" y="393"/>
                      <a:pt x="3965" y="299"/>
                      <a:pt x="4018" y="187"/>
                    </a:cubicBezTo>
                    <a:lnTo>
                      <a:pt x="4108" y="0"/>
                    </a:lnTo>
                    <a:lnTo>
                      <a:pt x="4374" y="275"/>
                    </a:lnTo>
                    <a:lnTo>
                      <a:pt x="4380" y="319"/>
                    </a:lnTo>
                    <a:cubicBezTo>
                      <a:pt x="4465" y="966"/>
                      <a:pt x="4600" y="1675"/>
                      <a:pt x="4724" y="2070"/>
                    </a:cubicBezTo>
                    <a:cubicBezTo>
                      <a:pt x="4905" y="1720"/>
                      <a:pt x="5296" y="1180"/>
                      <a:pt x="5694" y="1180"/>
                    </a:cubicBezTo>
                    <a:cubicBezTo>
                      <a:pt x="5773" y="1180"/>
                      <a:pt x="5848" y="1201"/>
                      <a:pt x="5917" y="1241"/>
                    </a:cubicBezTo>
                    <a:cubicBezTo>
                      <a:pt x="6262" y="1448"/>
                      <a:pt x="6659" y="2008"/>
                      <a:pt x="6735" y="2394"/>
                    </a:cubicBezTo>
                    <a:cubicBezTo>
                      <a:pt x="6768" y="2569"/>
                      <a:pt x="6716" y="2703"/>
                      <a:pt x="6674" y="2810"/>
                    </a:cubicBezTo>
                    <a:cubicBezTo>
                      <a:pt x="6649" y="2873"/>
                      <a:pt x="6627" y="2928"/>
                      <a:pt x="6631" y="2972"/>
                    </a:cubicBezTo>
                    <a:cubicBezTo>
                      <a:pt x="6649" y="3173"/>
                      <a:pt x="6893" y="3442"/>
                      <a:pt x="7119" y="3586"/>
                    </a:cubicBezTo>
                    <a:cubicBezTo>
                      <a:pt x="7168" y="3616"/>
                      <a:pt x="7214" y="3631"/>
                      <a:pt x="7262" y="3631"/>
                    </a:cubicBezTo>
                    <a:cubicBezTo>
                      <a:pt x="7369" y="3631"/>
                      <a:pt x="7481" y="3558"/>
                      <a:pt x="7581" y="3494"/>
                    </a:cubicBezTo>
                    <a:cubicBezTo>
                      <a:pt x="7681" y="3428"/>
                      <a:pt x="7776" y="3367"/>
                      <a:pt x="7881" y="3367"/>
                    </a:cubicBezTo>
                    <a:cubicBezTo>
                      <a:pt x="7914" y="3367"/>
                      <a:pt x="7946" y="3373"/>
                      <a:pt x="7975" y="3385"/>
                    </a:cubicBezTo>
                    <a:cubicBezTo>
                      <a:pt x="8472" y="3588"/>
                      <a:pt x="8755" y="4271"/>
                      <a:pt x="8824" y="4680"/>
                    </a:cubicBezTo>
                    <a:lnTo>
                      <a:pt x="8844" y="4803"/>
                    </a:lnTo>
                    <a:cubicBezTo>
                      <a:pt x="8908" y="5193"/>
                      <a:pt x="8921" y="5274"/>
                      <a:pt x="9213" y="5597"/>
                    </a:cubicBezTo>
                    <a:cubicBezTo>
                      <a:pt x="9274" y="5665"/>
                      <a:pt x="9347" y="5736"/>
                      <a:pt x="9422" y="5810"/>
                    </a:cubicBezTo>
                    <a:cubicBezTo>
                      <a:pt x="9605" y="5990"/>
                      <a:pt x="9812" y="6193"/>
                      <a:pt x="9921" y="6405"/>
                    </a:cubicBezTo>
                    <a:cubicBezTo>
                      <a:pt x="10067" y="6691"/>
                      <a:pt x="10052" y="7040"/>
                      <a:pt x="10040" y="7348"/>
                    </a:cubicBezTo>
                    <a:cubicBezTo>
                      <a:pt x="10036" y="7444"/>
                      <a:pt x="10032" y="7537"/>
                      <a:pt x="10033" y="7627"/>
                    </a:cubicBezTo>
                    <a:cubicBezTo>
                      <a:pt x="10194" y="7713"/>
                      <a:pt x="10323" y="7861"/>
                      <a:pt x="10448" y="8004"/>
                    </a:cubicBezTo>
                    <a:cubicBezTo>
                      <a:pt x="10611" y="8191"/>
                      <a:pt x="10765" y="8367"/>
                      <a:pt x="10951" y="8367"/>
                    </a:cubicBezTo>
                    <a:cubicBezTo>
                      <a:pt x="11165" y="8362"/>
                      <a:pt x="11278" y="8193"/>
                      <a:pt x="11441" y="7916"/>
                    </a:cubicBezTo>
                    <a:cubicBezTo>
                      <a:pt x="11550" y="7729"/>
                      <a:pt x="11663" y="7536"/>
                      <a:pt x="11843" y="7432"/>
                    </a:cubicBezTo>
                    <a:cubicBezTo>
                      <a:pt x="11930" y="7382"/>
                      <a:pt x="12028" y="7356"/>
                      <a:pt x="12135" y="7356"/>
                    </a:cubicBezTo>
                    <a:cubicBezTo>
                      <a:pt x="12288" y="7356"/>
                      <a:pt x="12441" y="7406"/>
                      <a:pt x="12589" y="7454"/>
                    </a:cubicBezTo>
                    <a:cubicBezTo>
                      <a:pt x="12727" y="7499"/>
                      <a:pt x="12869" y="7546"/>
                      <a:pt x="12998" y="7546"/>
                    </a:cubicBezTo>
                    <a:cubicBezTo>
                      <a:pt x="13102" y="7546"/>
                      <a:pt x="13240" y="7521"/>
                      <a:pt x="13390" y="7330"/>
                    </a:cubicBezTo>
                    <a:cubicBezTo>
                      <a:pt x="13534" y="7147"/>
                      <a:pt x="13477" y="6752"/>
                      <a:pt x="13221" y="6157"/>
                    </a:cubicBezTo>
                    <a:lnTo>
                      <a:pt x="13183" y="6068"/>
                    </a:lnTo>
                    <a:cubicBezTo>
                      <a:pt x="13017" y="5685"/>
                      <a:pt x="12827" y="5250"/>
                      <a:pt x="13147" y="4805"/>
                    </a:cubicBezTo>
                    <a:cubicBezTo>
                      <a:pt x="13303" y="4588"/>
                      <a:pt x="13590" y="4430"/>
                      <a:pt x="13867" y="4277"/>
                    </a:cubicBezTo>
                    <a:cubicBezTo>
                      <a:pt x="14184" y="4102"/>
                      <a:pt x="14512" y="3921"/>
                      <a:pt x="14551" y="3693"/>
                    </a:cubicBezTo>
                    <a:cubicBezTo>
                      <a:pt x="14575" y="3551"/>
                      <a:pt x="14489" y="3374"/>
                      <a:pt x="14297" y="3165"/>
                    </a:cubicBezTo>
                    <a:lnTo>
                      <a:pt x="14270" y="3136"/>
                    </a:lnTo>
                    <a:lnTo>
                      <a:pt x="14263" y="3098"/>
                    </a:lnTo>
                    <a:cubicBezTo>
                      <a:pt x="14231" y="2930"/>
                      <a:pt x="14266" y="2779"/>
                      <a:pt x="14366" y="2661"/>
                    </a:cubicBezTo>
                    <a:cubicBezTo>
                      <a:pt x="14513" y="2487"/>
                      <a:pt x="14792" y="2388"/>
                      <a:pt x="15198" y="2364"/>
                    </a:cubicBezTo>
                    <a:cubicBezTo>
                      <a:pt x="15206" y="2077"/>
                      <a:pt x="15333" y="1755"/>
                      <a:pt x="15531" y="1537"/>
                    </a:cubicBezTo>
                    <a:cubicBezTo>
                      <a:pt x="15680" y="1373"/>
                      <a:pt x="15853" y="1286"/>
                      <a:pt x="16032" y="1286"/>
                    </a:cubicBezTo>
                    <a:cubicBezTo>
                      <a:pt x="16233" y="1286"/>
                      <a:pt x="16419" y="1392"/>
                      <a:pt x="16586" y="1602"/>
                    </a:cubicBezTo>
                    <a:cubicBezTo>
                      <a:pt x="16816" y="1891"/>
                      <a:pt x="16802" y="2218"/>
                      <a:pt x="16790" y="2506"/>
                    </a:cubicBezTo>
                    <a:cubicBezTo>
                      <a:pt x="16782" y="2704"/>
                      <a:pt x="16774" y="2891"/>
                      <a:pt x="16838" y="3056"/>
                    </a:cubicBezTo>
                    <a:cubicBezTo>
                      <a:pt x="16932" y="3295"/>
                      <a:pt x="17252" y="3490"/>
                      <a:pt x="17553" y="3490"/>
                    </a:cubicBezTo>
                    <a:cubicBezTo>
                      <a:pt x="17645" y="3490"/>
                      <a:pt x="17779" y="3470"/>
                      <a:pt x="17892" y="3377"/>
                    </a:cubicBezTo>
                    <a:cubicBezTo>
                      <a:pt x="17927" y="3347"/>
                      <a:pt x="17954" y="3276"/>
                      <a:pt x="17980" y="3206"/>
                    </a:cubicBezTo>
                    <a:cubicBezTo>
                      <a:pt x="18028" y="3080"/>
                      <a:pt x="18087" y="2922"/>
                      <a:pt x="18257" y="2862"/>
                    </a:cubicBezTo>
                    <a:cubicBezTo>
                      <a:pt x="18296" y="2848"/>
                      <a:pt x="18336" y="2841"/>
                      <a:pt x="18376" y="2841"/>
                    </a:cubicBezTo>
                    <a:cubicBezTo>
                      <a:pt x="18610" y="2841"/>
                      <a:pt x="18824" y="3063"/>
                      <a:pt x="19007" y="3271"/>
                    </a:cubicBezTo>
                    <a:lnTo>
                      <a:pt x="19047" y="3316"/>
                    </a:lnTo>
                    <a:lnTo>
                      <a:pt x="19041" y="3376"/>
                    </a:lnTo>
                    <a:cubicBezTo>
                      <a:pt x="19006" y="3699"/>
                      <a:pt x="18942" y="4005"/>
                      <a:pt x="18866" y="4216"/>
                    </a:cubicBezTo>
                    <a:cubicBezTo>
                      <a:pt x="18643" y="4821"/>
                      <a:pt x="18060" y="5196"/>
                      <a:pt x="17344" y="5196"/>
                    </a:cubicBezTo>
                    <a:cubicBezTo>
                      <a:pt x="17280" y="5196"/>
                      <a:pt x="17217" y="5193"/>
                      <a:pt x="17152" y="5188"/>
                    </a:cubicBezTo>
                    <a:cubicBezTo>
                      <a:pt x="17003" y="5174"/>
                      <a:pt x="16821" y="5124"/>
                      <a:pt x="16629" y="5072"/>
                    </a:cubicBezTo>
                    <a:cubicBezTo>
                      <a:pt x="16378" y="5003"/>
                      <a:pt x="16093" y="4926"/>
                      <a:pt x="15864" y="4926"/>
                    </a:cubicBezTo>
                    <a:cubicBezTo>
                      <a:pt x="15724" y="4926"/>
                      <a:pt x="15621" y="4953"/>
                      <a:pt x="15549" y="5011"/>
                    </a:cubicBezTo>
                    <a:cubicBezTo>
                      <a:pt x="15229" y="5264"/>
                      <a:pt x="15183" y="6207"/>
                      <a:pt x="15352" y="6539"/>
                    </a:cubicBezTo>
                    <a:cubicBezTo>
                      <a:pt x="15493" y="6815"/>
                      <a:pt x="15625" y="6851"/>
                      <a:pt x="15724" y="6851"/>
                    </a:cubicBezTo>
                    <a:cubicBezTo>
                      <a:pt x="15840" y="6851"/>
                      <a:pt x="15978" y="6799"/>
                      <a:pt x="16124" y="6744"/>
                    </a:cubicBezTo>
                    <a:cubicBezTo>
                      <a:pt x="16290" y="6682"/>
                      <a:pt x="16478" y="6612"/>
                      <a:pt x="16679" y="6601"/>
                    </a:cubicBezTo>
                    <a:cubicBezTo>
                      <a:pt x="16716" y="6599"/>
                      <a:pt x="16753" y="6598"/>
                      <a:pt x="16788" y="6598"/>
                    </a:cubicBezTo>
                    <a:cubicBezTo>
                      <a:pt x="17137" y="6598"/>
                      <a:pt x="17403" y="6697"/>
                      <a:pt x="17556" y="6883"/>
                    </a:cubicBezTo>
                    <a:cubicBezTo>
                      <a:pt x="17704" y="7064"/>
                      <a:pt x="17743" y="7311"/>
                      <a:pt x="17670" y="7618"/>
                    </a:cubicBezTo>
                    <a:cubicBezTo>
                      <a:pt x="17609" y="7878"/>
                      <a:pt x="17400" y="8094"/>
                      <a:pt x="17197" y="8303"/>
                    </a:cubicBezTo>
                    <a:cubicBezTo>
                      <a:pt x="16992" y="8514"/>
                      <a:pt x="16798" y="8714"/>
                      <a:pt x="16809" y="8906"/>
                    </a:cubicBezTo>
                    <a:cubicBezTo>
                      <a:pt x="16820" y="9113"/>
                      <a:pt x="17032" y="9326"/>
                      <a:pt x="17257" y="9552"/>
                    </a:cubicBezTo>
                    <a:cubicBezTo>
                      <a:pt x="17485" y="9781"/>
                      <a:pt x="17720" y="10019"/>
                      <a:pt x="17795" y="10301"/>
                    </a:cubicBezTo>
                    <a:cubicBezTo>
                      <a:pt x="17884" y="10638"/>
                      <a:pt x="17738" y="10936"/>
                      <a:pt x="17610" y="11200"/>
                    </a:cubicBezTo>
                    <a:cubicBezTo>
                      <a:pt x="17526" y="11372"/>
                      <a:pt x="17446" y="11535"/>
                      <a:pt x="17428" y="11701"/>
                    </a:cubicBezTo>
                    <a:cubicBezTo>
                      <a:pt x="17424" y="11821"/>
                      <a:pt x="17536" y="12438"/>
                      <a:pt x="17627" y="12699"/>
                    </a:cubicBezTo>
                    <a:cubicBezTo>
                      <a:pt x="17672" y="12644"/>
                      <a:pt x="17711" y="12584"/>
                      <a:pt x="17731" y="12516"/>
                    </a:cubicBezTo>
                    <a:lnTo>
                      <a:pt x="17759" y="12417"/>
                    </a:lnTo>
                    <a:lnTo>
                      <a:pt x="17865" y="12414"/>
                    </a:lnTo>
                    <a:cubicBezTo>
                      <a:pt x="17923" y="12412"/>
                      <a:pt x="17987" y="12407"/>
                      <a:pt x="18053" y="12401"/>
                    </a:cubicBezTo>
                    <a:cubicBezTo>
                      <a:pt x="18149" y="12393"/>
                      <a:pt x="18249" y="12385"/>
                      <a:pt x="18346" y="12385"/>
                    </a:cubicBezTo>
                    <a:cubicBezTo>
                      <a:pt x="18523" y="12385"/>
                      <a:pt x="18775" y="12408"/>
                      <a:pt x="18928" y="12608"/>
                    </a:cubicBezTo>
                    <a:cubicBezTo>
                      <a:pt x="19008" y="12713"/>
                      <a:pt x="19012" y="12841"/>
                      <a:pt x="19016" y="12955"/>
                    </a:cubicBezTo>
                    <a:cubicBezTo>
                      <a:pt x="19019" y="13049"/>
                      <a:pt x="19022" y="13138"/>
                      <a:pt x="19066" y="13179"/>
                    </a:cubicBezTo>
                    <a:cubicBezTo>
                      <a:pt x="19111" y="13222"/>
                      <a:pt x="19177" y="13241"/>
                      <a:pt x="19278" y="13241"/>
                    </a:cubicBezTo>
                    <a:cubicBezTo>
                      <a:pt x="19343" y="13241"/>
                      <a:pt x="19410" y="13234"/>
                      <a:pt x="19474" y="13227"/>
                    </a:cubicBezTo>
                    <a:cubicBezTo>
                      <a:pt x="19535" y="13221"/>
                      <a:pt x="19593" y="13214"/>
                      <a:pt x="19648" y="13213"/>
                    </a:cubicBezTo>
                    <a:cubicBezTo>
                      <a:pt x="19701" y="13211"/>
                      <a:pt x="19761" y="13208"/>
                      <a:pt x="19823" y="13205"/>
                    </a:cubicBezTo>
                    <a:cubicBezTo>
                      <a:pt x="19947" y="13199"/>
                      <a:pt x="20085" y="13192"/>
                      <a:pt x="20225" y="13192"/>
                    </a:cubicBezTo>
                    <a:cubicBezTo>
                      <a:pt x="20593" y="13192"/>
                      <a:pt x="21112" y="13234"/>
                      <a:pt x="21366" y="13598"/>
                    </a:cubicBezTo>
                    <a:cubicBezTo>
                      <a:pt x="21574" y="13896"/>
                      <a:pt x="21525" y="14372"/>
                      <a:pt x="21486" y="14755"/>
                    </a:cubicBezTo>
                    <a:cubicBezTo>
                      <a:pt x="21476" y="14854"/>
                      <a:pt x="21466" y="14946"/>
                      <a:pt x="21463" y="15024"/>
                    </a:cubicBezTo>
                    <a:lnTo>
                      <a:pt x="21454" y="15204"/>
                    </a:lnTo>
                    <a:lnTo>
                      <a:pt x="21277" y="15151"/>
                    </a:lnTo>
                    <a:cubicBezTo>
                      <a:pt x="21149" y="15114"/>
                      <a:pt x="20989" y="15092"/>
                      <a:pt x="20839" y="15092"/>
                    </a:cubicBezTo>
                    <a:cubicBezTo>
                      <a:pt x="20628" y="15092"/>
                      <a:pt x="20455" y="15135"/>
                      <a:pt x="20365" y="15210"/>
                    </a:cubicBezTo>
                    <a:cubicBezTo>
                      <a:pt x="20318" y="15249"/>
                      <a:pt x="20298" y="15302"/>
                      <a:pt x="20269" y="15387"/>
                    </a:cubicBezTo>
                    <a:cubicBezTo>
                      <a:pt x="20242" y="15465"/>
                      <a:pt x="20212" y="15554"/>
                      <a:pt x="20141" y="15633"/>
                    </a:cubicBezTo>
                    <a:cubicBezTo>
                      <a:pt x="20066" y="15716"/>
                      <a:pt x="19968" y="15752"/>
                      <a:pt x="19889" y="15781"/>
                    </a:cubicBezTo>
                    <a:cubicBezTo>
                      <a:pt x="19869" y="15788"/>
                      <a:pt x="19850" y="15795"/>
                      <a:pt x="19831" y="15803"/>
                    </a:cubicBezTo>
                    <a:lnTo>
                      <a:pt x="19744" y="15840"/>
                    </a:lnTo>
                    <a:lnTo>
                      <a:pt x="19675" y="15777"/>
                    </a:lnTo>
                    <a:cubicBezTo>
                      <a:pt x="19637" y="15742"/>
                      <a:pt x="19595" y="15707"/>
                      <a:pt x="19548" y="15675"/>
                    </a:cubicBezTo>
                    <a:cubicBezTo>
                      <a:pt x="19496" y="15639"/>
                      <a:pt x="19423" y="15621"/>
                      <a:pt x="19330" y="15621"/>
                    </a:cubicBezTo>
                    <a:cubicBezTo>
                      <a:pt x="19060" y="15621"/>
                      <a:pt x="18691" y="15779"/>
                      <a:pt x="18516" y="15926"/>
                    </a:cubicBezTo>
                    <a:cubicBezTo>
                      <a:pt x="18370" y="16049"/>
                      <a:pt x="18302" y="16237"/>
                      <a:pt x="18229" y="16437"/>
                    </a:cubicBezTo>
                    <a:cubicBezTo>
                      <a:pt x="18141" y="16678"/>
                      <a:pt x="18041" y="16951"/>
                      <a:pt x="17782" y="17126"/>
                    </a:cubicBezTo>
                    <a:cubicBezTo>
                      <a:pt x="17630" y="17229"/>
                      <a:pt x="17326" y="17293"/>
                      <a:pt x="17004" y="17360"/>
                    </a:cubicBezTo>
                    <a:cubicBezTo>
                      <a:pt x="16809" y="17402"/>
                      <a:pt x="16624" y="17440"/>
                      <a:pt x="16513" y="17481"/>
                    </a:cubicBezTo>
                    <a:cubicBezTo>
                      <a:pt x="16251" y="17578"/>
                      <a:pt x="16061" y="17635"/>
                      <a:pt x="15869" y="17635"/>
                    </a:cubicBezTo>
                    <a:cubicBezTo>
                      <a:pt x="15740" y="17635"/>
                      <a:pt x="15609" y="17609"/>
                      <a:pt x="15445" y="17552"/>
                    </a:cubicBezTo>
                    <a:cubicBezTo>
                      <a:pt x="15377" y="17528"/>
                      <a:pt x="15313" y="17502"/>
                      <a:pt x="15250" y="17478"/>
                    </a:cubicBezTo>
                    <a:cubicBezTo>
                      <a:pt x="15084" y="17411"/>
                      <a:pt x="14940" y="17354"/>
                      <a:pt x="14772" y="17354"/>
                    </a:cubicBezTo>
                    <a:cubicBezTo>
                      <a:pt x="14726" y="17354"/>
                      <a:pt x="14678" y="17358"/>
                      <a:pt x="14626" y="17367"/>
                    </a:cubicBezTo>
                    <a:cubicBezTo>
                      <a:pt x="14476" y="17394"/>
                      <a:pt x="14392" y="17505"/>
                      <a:pt x="14295" y="17633"/>
                    </a:cubicBezTo>
                    <a:cubicBezTo>
                      <a:pt x="14203" y="17755"/>
                      <a:pt x="14099" y="17892"/>
                      <a:pt x="13925" y="17933"/>
                    </a:cubicBezTo>
                    <a:cubicBezTo>
                      <a:pt x="13878" y="17944"/>
                      <a:pt x="13830" y="17949"/>
                      <a:pt x="13783" y="17949"/>
                    </a:cubicBezTo>
                    <a:cubicBezTo>
                      <a:pt x="13486" y="17949"/>
                      <a:pt x="13246" y="17743"/>
                      <a:pt x="13014" y="17543"/>
                    </a:cubicBezTo>
                    <a:cubicBezTo>
                      <a:pt x="12843" y="17396"/>
                      <a:pt x="12666" y="17244"/>
                      <a:pt x="12509" y="17226"/>
                    </a:cubicBezTo>
                    <a:cubicBezTo>
                      <a:pt x="12491" y="17224"/>
                      <a:pt x="12474" y="17223"/>
                      <a:pt x="12457" y="17223"/>
                    </a:cubicBezTo>
                    <a:cubicBezTo>
                      <a:pt x="12228" y="17223"/>
                      <a:pt x="12048" y="17410"/>
                      <a:pt x="11858" y="17607"/>
                    </a:cubicBezTo>
                    <a:cubicBezTo>
                      <a:pt x="11651" y="17822"/>
                      <a:pt x="11437" y="18044"/>
                      <a:pt x="11130" y="18044"/>
                    </a:cubicBezTo>
                    <a:cubicBezTo>
                      <a:pt x="11093" y="18044"/>
                      <a:pt x="11055" y="18040"/>
                      <a:pt x="11017" y="18033"/>
                    </a:cubicBezTo>
                    <a:cubicBezTo>
                      <a:pt x="10836" y="18000"/>
                      <a:pt x="10739" y="17895"/>
                      <a:pt x="10668" y="17818"/>
                    </a:cubicBezTo>
                    <a:cubicBezTo>
                      <a:pt x="10616" y="17760"/>
                      <a:pt x="10596" y="17742"/>
                      <a:pt x="10574" y="17742"/>
                    </a:cubicBezTo>
                    <a:cubicBezTo>
                      <a:pt x="10558" y="17742"/>
                      <a:pt x="10519" y="17749"/>
                      <a:pt x="10445" y="17791"/>
                    </a:cubicBezTo>
                    <a:cubicBezTo>
                      <a:pt x="9864" y="18123"/>
                      <a:pt x="10054" y="18655"/>
                      <a:pt x="10387" y="19372"/>
                    </a:cubicBezTo>
                    <a:cubicBezTo>
                      <a:pt x="10448" y="19502"/>
                      <a:pt x="10505" y="19625"/>
                      <a:pt x="10547" y="19736"/>
                    </a:cubicBezTo>
                    <a:cubicBezTo>
                      <a:pt x="10764" y="20305"/>
                      <a:pt x="10944" y="20881"/>
                      <a:pt x="10788" y="21249"/>
                    </a:cubicBezTo>
                    <a:cubicBezTo>
                      <a:pt x="10692" y="21475"/>
                      <a:pt x="10515" y="21600"/>
                      <a:pt x="10291"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1" name="Shape 171"/>
              <p:cNvSpPr>
                <a:spLocks/>
              </p:cNvSpPr>
              <p:nvPr/>
            </p:nvSpPr>
            <p:spPr bwMode="auto">
              <a:xfrm>
                <a:off x="588290" y="807557"/>
                <a:ext cx="573100" cy="399031"/>
              </a:xfrm>
              <a:custGeom>
                <a:avLst/>
                <a:gdLst>
                  <a:gd name="T0" fmla="*/ 2147483647 w 21548"/>
                  <a:gd name="T1" fmla="*/ 2147483647 h 21600"/>
                  <a:gd name="T2" fmla="*/ 2147483647 w 21548"/>
                  <a:gd name="T3" fmla="*/ 2147483647 h 21600"/>
                  <a:gd name="T4" fmla="*/ 2147483647 w 21548"/>
                  <a:gd name="T5" fmla="*/ 2147483647 h 21600"/>
                  <a:gd name="T6" fmla="*/ 2147483647 w 21548"/>
                  <a:gd name="T7" fmla="*/ 2147483647 h 21600"/>
                  <a:gd name="T8" fmla="*/ 0 60000 65536"/>
                  <a:gd name="T9" fmla="*/ 5898240 60000 65536"/>
                  <a:gd name="T10" fmla="*/ 11796480 60000 65536"/>
                  <a:gd name="T11" fmla="*/ 17694720 60000 65536"/>
                  <a:gd name="T12" fmla="*/ 0 w 21548"/>
                  <a:gd name="T13" fmla="*/ 0 h 21600"/>
                  <a:gd name="T14" fmla="*/ 21548 w 21548"/>
                  <a:gd name="T15" fmla="*/ 21600 h 21600"/>
                </a:gdLst>
                <a:ahLst/>
                <a:cxnLst>
                  <a:cxn ang="T8">
                    <a:pos x="T0" y="T1"/>
                  </a:cxn>
                  <a:cxn ang="T9">
                    <a:pos x="T2" y="T3"/>
                  </a:cxn>
                  <a:cxn ang="T10">
                    <a:pos x="T4" y="T5"/>
                  </a:cxn>
                  <a:cxn ang="T11">
                    <a:pos x="T6" y="T7"/>
                  </a:cxn>
                </a:cxnLst>
                <a:rect l="T12" t="T13" r="T14" b="T15"/>
                <a:pathLst>
                  <a:path w="21548" h="21600" extrusionOk="0">
                    <a:moveTo>
                      <a:pt x="9924" y="21600"/>
                    </a:moveTo>
                    <a:cubicBezTo>
                      <a:pt x="9880" y="21600"/>
                      <a:pt x="9828" y="21597"/>
                      <a:pt x="9765" y="21592"/>
                    </a:cubicBezTo>
                    <a:cubicBezTo>
                      <a:pt x="9572" y="21576"/>
                      <a:pt x="9150" y="21423"/>
                      <a:pt x="9006" y="21125"/>
                    </a:cubicBezTo>
                    <a:cubicBezTo>
                      <a:pt x="8910" y="20929"/>
                      <a:pt x="8932" y="20720"/>
                      <a:pt x="8950" y="20553"/>
                    </a:cubicBezTo>
                    <a:cubicBezTo>
                      <a:pt x="8962" y="20431"/>
                      <a:pt x="8973" y="20325"/>
                      <a:pt x="8944" y="20238"/>
                    </a:cubicBezTo>
                    <a:cubicBezTo>
                      <a:pt x="8876" y="20034"/>
                      <a:pt x="8620" y="19768"/>
                      <a:pt x="8415" y="19554"/>
                    </a:cubicBezTo>
                    <a:cubicBezTo>
                      <a:pt x="8289" y="19423"/>
                      <a:pt x="8170" y="19300"/>
                      <a:pt x="8087" y="19188"/>
                    </a:cubicBezTo>
                    <a:cubicBezTo>
                      <a:pt x="7848" y="18864"/>
                      <a:pt x="7735" y="18754"/>
                      <a:pt x="7640" y="18754"/>
                    </a:cubicBezTo>
                    <a:cubicBezTo>
                      <a:pt x="7583" y="18754"/>
                      <a:pt x="7514" y="18788"/>
                      <a:pt x="7418" y="18837"/>
                    </a:cubicBezTo>
                    <a:cubicBezTo>
                      <a:pt x="7324" y="18884"/>
                      <a:pt x="7207" y="18943"/>
                      <a:pt x="7047" y="18997"/>
                    </a:cubicBezTo>
                    <a:cubicBezTo>
                      <a:pt x="6936" y="19035"/>
                      <a:pt x="6823" y="19054"/>
                      <a:pt x="6712" y="19054"/>
                    </a:cubicBezTo>
                    <a:cubicBezTo>
                      <a:pt x="6310" y="19054"/>
                      <a:pt x="5953" y="18814"/>
                      <a:pt x="5607" y="18581"/>
                    </a:cubicBezTo>
                    <a:cubicBezTo>
                      <a:pt x="5474" y="18491"/>
                      <a:pt x="5335" y="18398"/>
                      <a:pt x="5196" y="18320"/>
                    </a:cubicBezTo>
                    <a:cubicBezTo>
                      <a:pt x="4957" y="18187"/>
                      <a:pt x="4702" y="18090"/>
                      <a:pt x="4455" y="17997"/>
                    </a:cubicBezTo>
                    <a:cubicBezTo>
                      <a:pt x="4050" y="17844"/>
                      <a:pt x="3630" y="17686"/>
                      <a:pt x="3251" y="17355"/>
                    </a:cubicBezTo>
                    <a:cubicBezTo>
                      <a:pt x="3054" y="17183"/>
                      <a:pt x="2957" y="16935"/>
                      <a:pt x="2872" y="16715"/>
                    </a:cubicBezTo>
                    <a:cubicBezTo>
                      <a:pt x="2800" y="16531"/>
                      <a:pt x="2738" y="16371"/>
                      <a:pt x="2629" y="16272"/>
                    </a:cubicBezTo>
                    <a:cubicBezTo>
                      <a:pt x="2600" y="16247"/>
                      <a:pt x="2572" y="16235"/>
                      <a:pt x="2539" y="16235"/>
                    </a:cubicBezTo>
                    <a:cubicBezTo>
                      <a:pt x="2451" y="16235"/>
                      <a:pt x="2343" y="16321"/>
                      <a:pt x="2239" y="16404"/>
                    </a:cubicBezTo>
                    <a:cubicBezTo>
                      <a:pt x="2125" y="16496"/>
                      <a:pt x="2007" y="16590"/>
                      <a:pt x="1885" y="16600"/>
                    </a:cubicBezTo>
                    <a:lnTo>
                      <a:pt x="1853" y="16601"/>
                    </a:lnTo>
                    <a:cubicBezTo>
                      <a:pt x="1529" y="16601"/>
                      <a:pt x="1170" y="16231"/>
                      <a:pt x="1009" y="15983"/>
                    </a:cubicBezTo>
                    <a:cubicBezTo>
                      <a:pt x="756" y="15595"/>
                      <a:pt x="425" y="14959"/>
                      <a:pt x="256" y="14337"/>
                    </a:cubicBezTo>
                    <a:lnTo>
                      <a:pt x="242" y="14287"/>
                    </a:lnTo>
                    <a:cubicBezTo>
                      <a:pt x="169" y="14021"/>
                      <a:pt x="77" y="13690"/>
                      <a:pt x="165" y="13359"/>
                    </a:cubicBezTo>
                    <a:cubicBezTo>
                      <a:pt x="202" y="13222"/>
                      <a:pt x="285" y="13141"/>
                      <a:pt x="358" y="13070"/>
                    </a:cubicBezTo>
                    <a:cubicBezTo>
                      <a:pt x="407" y="13022"/>
                      <a:pt x="458" y="12972"/>
                      <a:pt x="468" y="12926"/>
                    </a:cubicBezTo>
                    <a:cubicBezTo>
                      <a:pt x="475" y="12894"/>
                      <a:pt x="469" y="12870"/>
                      <a:pt x="442" y="12798"/>
                    </a:cubicBezTo>
                    <a:cubicBezTo>
                      <a:pt x="417" y="12732"/>
                      <a:pt x="386" y="12649"/>
                      <a:pt x="388" y="12543"/>
                    </a:cubicBezTo>
                    <a:cubicBezTo>
                      <a:pt x="393" y="12265"/>
                      <a:pt x="376" y="11791"/>
                      <a:pt x="340" y="11479"/>
                    </a:cubicBezTo>
                    <a:cubicBezTo>
                      <a:pt x="329" y="11383"/>
                      <a:pt x="263" y="11242"/>
                      <a:pt x="198" y="11106"/>
                    </a:cubicBezTo>
                    <a:cubicBezTo>
                      <a:pt x="81" y="10859"/>
                      <a:pt x="-52" y="10579"/>
                      <a:pt x="20" y="10311"/>
                    </a:cubicBezTo>
                    <a:cubicBezTo>
                      <a:pt x="59" y="10164"/>
                      <a:pt x="198" y="10100"/>
                      <a:pt x="358" y="10026"/>
                    </a:cubicBezTo>
                    <a:cubicBezTo>
                      <a:pt x="397" y="10008"/>
                      <a:pt x="451" y="9983"/>
                      <a:pt x="483" y="9963"/>
                    </a:cubicBezTo>
                    <a:cubicBezTo>
                      <a:pt x="498" y="9581"/>
                      <a:pt x="498" y="9188"/>
                      <a:pt x="485" y="8818"/>
                    </a:cubicBezTo>
                    <a:cubicBezTo>
                      <a:pt x="458" y="8798"/>
                      <a:pt x="435" y="8775"/>
                      <a:pt x="416" y="8755"/>
                    </a:cubicBezTo>
                    <a:cubicBezTo>
                      <a:pt x="386" y="8725"/>
                      <a:pt x="366" y="8705"/>
                      <a:pt x="333" y="8694"/>
                    </a:cubicBezTo>
                    <a:lnTo>
                      <a:pt x="262" y="8672"/>
                    </a:lnTo>
                    <a:lnTo>
                      <a:pt x="252" y="8569"/>
                    </a:lnTo>
                    <a:cubicBezTo>
                      <a:pt x="227" y="8303"/>
                      <a:pt x="289" y="8091"/>
                      <a:pt x="345" y="7935"/>
                    </a:cubicBezTo>
                    <a:lnTo>
                      <a:pt x="381" y="7836"/>
                    </a:lnTo>
                    <a:lnTo>
                      <a:pt x="542" y="7883"/>
                    </a:lnTo>
                    <a:lnTo>
                      <a:pt x="673" y="7915"/>
                    </a:lnTo>
                    <a:lnTo>
                      <a:pt x="741" y="7928"/>
                    </a:lnTo>
                    <a:cubicBezTo>
                      <a:pt x="855" y="7951"/>
                      <a:pt x="967" y="7968"/>
                      <a:pt x="1078" y="7983"/>
                    </a:cubicBezTo>
                    <a:cubicBezTo>
                      <a:pt x="1170" y="7996"/>
                      <a:pt x="1258" y="7998"/>
                      <a:pt x="1344" y="8001"/>
                    </a:cubicBezTo>
                    <a:cubicBezTo>
                      <a:pt x="1534" y="8007"/>
                      <a:pt x="1730" y="8013"/>
                      <a:pt x="1939" y="8126"/>
                    </a:cubicBezTo>
                    <a:cubicBezTo>
                      <a:pt x="2220" y="8277"/>
                      <a:pt x="2416" y="8351"/>
                      <a:pt x="2541" y="8351"/>
                    </a:cubicBezTo>
                    <a:cubicBezTo>
                      <a:pt x="2635" y="8351"/>
                      <a:pt x="2656" y="8308"/>
                      <a:pt x="2663" y="8295"/>
                    </a:cubicBezTo>
                    <a:cubicBezTo>
                      <a:pt x="2748" y="8124"/>
                      <a:pt x="2593" y="7453"/>
                      <a:pt x="2526" y="7167"/>
                    </a:cubicBezTo>
                    <a:cubicBezTo>
                      <a:pt x="2347" y="6393"/>
                      <a:pt x="2618" y="6142"/>
                      <a:pt x="2836" y="5941"/>
                    </a:cubicBezTo>
                    <a:cubicBezTo>
                      <a:pt x="3010" y="5779"/>
                      <a:pt x="3161" y="5640"/>
                      <a:pt x="3175" y="5260"/>
                    </a:cubicBezTo>
                    <a:cubicBezTo>
                      <a:pt x="3189" y="4912"/>
                      <a:pt x="2922" y="4551"/>
                      <a:pt x="2707" y="4261"/>
                    </a:cubicBezTo>
                    <a:cubicBezTo>
                      <a:pt x="2643" y="4175"/>
                      <a:pt x="2583" y="4094"/>
                      <a:pt x="2535" y="4019"/>
                    </a:cubicBezTo>
                    <a:cubicBezTo>
                      <a:pt x="2205" y="3511"/>
                      <a:pt x="1434" y="2321"/>
                      <a:pt x="2036" y="1510"/>
                    </a:cubicBezTo>
                    <a:cubicBezTo>
                      <a:pt x="2372" y="1055"/>
                      <a:pt x="3108" y="992"/>
                      <a:pt x="3756" y="935"/>
                    </a:cubicBezTo>
                    <a:cubicBezTo>
                      <a:pt x="4010" y="914"/>
                      <a:pt x="4249" y="893"/>
                      <a:pt x="4415" y="849"/>
                    </a:cubicBezTo>
                    <a:cubicBezTo>
                      <a:pt x="4486" y="831"/>
                      <a:pt x="4587" y="811"/>
                      <a:pt x="4708" y="787"/>
                    </a:cubicBezTo>
                    <a:cubicBezTo>
                      <a:pt x="5153" y="700"/>
                      <a:pt x="6079" y="520"/>
                      <a:pt x="6203" y="129"/>
                    </a:cubicBezTo>
                    <a:lnTo>
                      <a:pt x="6230" y="42"/>
                    </a:lnTo>
                    <a:lnTo>
                      <a:pt x="6297" y="42"/>
                    </a:lnTo>
                    <a:cubicBezTo>
                      <a:pt x="6477" y="42"/>
                      <a:pt x="6661" y="35"/>
                      <a:pt x="6846" y="26"/>
                    </a:cubicBezTo>
                    <a:lnTo>
                      <a:pt x="7421" y="0"/>
                    </a:lnTo>
                    <a:lnTo>
                      <a:pt x="7452" y="75"/>
                    </a:lnTo>
                    <a:cubicBezTo>
                      <a:pt x="7673" y="606"/>
                      <a:pt x="8125" y="1008"/>
                      <a:pt x="8563" y="1396"/>
                    </a:cubicBezTo>
                    <a:cubicBezTo>
                      <a:pt x="8817" y="1621"/>
                      <a:pt x="9057" y="1834"/>
                      <a:pt x="9256" y="2072"/>
                    </a:cubicBezTo>
                    <a:cubicBezTo>
                      <a:pt x="10045" y="3014"/>
                      <a:pt x="10750" y="4136"/>
                      <a:pt x="11431" y="5221"/>
                    </a:cubicBezTo>
                    <a:cubicBezTo>
                      <a:pt x="12234" y="6499"/>
                      <a:pt x="13065" y="7821"/>
                      <a:pt x="14029" y="8837"/>
                    </a:cubicBezTo>
                    <a:cubicBezTo>
                      <a:pt x="14716" y="9560"/>
                      <a:pt x="15603" y="9912"/>
                      <a:pt x="16740" y="9912"/>
                    </a:cubicBezTo>
                    <a:cubicBezTo>
                      <a:pt x="17609" y="9912"/>
                      <a:pt x="18499" y="9717"/>
                      <a:pt x="19359" y="9528"/>
                    </a:cubicBezTo>
                    <a:cubicBezTo>
                      <a:pt x="19749" y="9442"/>
                      <a:pt x="20117" y="9361"/>
                      <a:pt x="20472" y="9301"/>
                    </a:cubicBezTo>
                    <a:cubicBezTo>
                      <a:pt x="20779" y="9249"/>
                      <a:pt x="21088" y="9201"/>
                      <a:pt x="21399" y="9153"/>
                    </a:cubicBezTo>
                    <a:lnTo>
                      <a:pt x="21488" y="9140"/>
                    </a:lnTo>
                    <a:lnTo>
                      <a:pt x="21518" y="9309"/>
                    </a:lnTo>
                    <a:cubicBezTo>
                      <a:pt x="21539" y="9437"/>
                      <a:pt x="21548" y="9553"/>
                      <a:pt x="21548" y="9669"/>
                    </a:cubicBezTo>
                    <a:lnTo>
                      <a:pt x="21547" y="9731"/>
                    </a:lnTo>
                    <a:lnTo>
                      <a:pt x="21544" y="9794"/>
                    </a:lnTo>
                    <a:lnTo>
                      <a:pt x="21537" y="9883"/>
                    </a:lnTo>
                    <a:lnTo>
                      <a:pt x="21533" y="9921"/>
                    </a:lnTo>
                    <a:cubicBezTo>
                      <a:pt x="21529" y="9958"/>
                      <a:pt x="21525" y="9992"/>
                      <a:pt x="21519" y="10026"/>
                    </a:cubicBezTo>
                    <a:lnTo>
                      <a:pt x="21514" y="10058"/>
                    </a:lnTo>
                    <a:lnTo>
                      <a:pt x="21413" y="10028"/>
                    </a:lnTo>
                    <a:lnTo>
                      <a:pt x="21509" y="10087"/>
                    </a:lnTo>
                    <a:cubicBezTo>
                      <a:pt x="21502" y="10121"/>
                      <a:pt x="21497" y="10147"/>
                      <a:pt x="21491" y="10173"/>
                    </a:cubicBezTo>
                    <a:cubicBezTo>
                      <a:pt x="21485" y="10200"/>
                      <a:pt x="21477" y="10233"/>
                      <a:pt x="21469" y="10264"/>
                    </a:cubicBezTo>
                    <a:lnTo>
                      <a:pt x="21432" y="10393"/>
                    </a:lnTo>
                    <a:cubicBezTo>
                      <a:pt x="21415" y="10445"/>
                      <a:pt x="21401" y="10484"/>
                      <a:pt x="21387" y="10521"/>
                    </a:cubicBezTo>
                    <a:cubicBezTo>
                      <a:pt x="21386" y="10526"/>
                      <a:pt x="21360" y="10590"/>
                      <a:pt x="21360" y="10590"/>
                    </a:cubicBezTo>
                    <a:cubicBezTo>
                      <a:pt x="21338" y="10645"/>
                      <a:pt x="21312" y="10704"/>
                      <a:pt x="21284" y="10761"/>
                    </a:cubicBezTo>
                    <a:cubicBezTo>
                      <a:pt x="21278" y="10775"/>
                      <a:pt x="21270" y="10790"/>
                      <a:pt x="21262" y="10806"/>
                    </a:cubicBezTo>
                    <a:cubicBezTo>
                      <a:pt x="21236" y="10859"/>
                      <a:pt x="21206" y="10914"/>
                      <a:pt x="21175" y="10968"/>
                    </a:cubicBezTo>
                    <a:cubicBezTo>
                      <a:pt x="21159" y="10995"/>
                      <a:pt x="21143" y="11021"/>
                      <a:pt x="21127" y="11047"/>
                    </a:cubicBezTo>
                    <a:cubicBezTo>
                      <a:pt x="21071" y="11138"/>
                      <a:pt x="21011" y="11226"/>
                      <a:pt x="20948" y="11309"/>
                    </a:cubicBezTo>
                    <a:lnTo>
                      <a:pt x="20896" y="11377"/>
                    </a:lnTo>
                    <a:cubicBezTo>
                      <a:pt x="20831" y="11460"/>
                      <a:pt x="20764" y="11536"/>
                      <a:pt x="20698" y="11607"/>
                    </a:cubicBezTo>
                    <a:cubicBezTo>
                      <a:pt x="20680" y="11627"/>
                      <a:pt x="20661" y="11647"/>
                      <a:pt x="20641" y="11667"/>
                    </a:cubicBezTo>
                    <a:cubicBezTo>
                      <a:pt x="20613" y="11696"/>
                      <a:pt x="20583" y="11724"/>
                      <a:pt x="20554" y="11752"/>
                    </a:cubicBezTo>
                    <a:lnTo>
                      <a:pt x="20498" y="11805"/>
                    </a:lnTo>
                    <a:cubicBezTo>
                      <a:pt x="20425" y="11872"/>
                      <a:pt x="20351" y="11933"/>
                      <a:pt x="20279" y="11988"/>
                    </a:cubicBezTo>
                    <a:cubicBezTo>
                      <a:pt x="20385" y="12445"/>
                      <a:pt x="20058" y="12894"/>
                      <a:pt x="19813" y="13230"/>
                    </a:cubicBezTo>
                    <a:cubicBezTo>
                      <a:pt x="19762" y="13299"/>
                      <a:pt x="19714" y="13366"/>
                      <a:pt x="19673" y="13427"/>
                    </a:cubicBezTo>
                    <a:lnTo>
                      <a:pt x="20318" y="14211"/>
                    </a:lnTo>
                    <a:lnTo>
                      <a:pt x="19651" y="15170"/>
                    </a:lnTo>
                    <a:cubicBezTo>
                      <a:pt x="19611" y="15227"/>
                      <a:pt x="19554" y="15256"/>
                      <a:pt x="19479" y="15256"/>
                    </a:cubicBezTo>
                    <a:cubicBezTo>
                      <a:pt x="19226" y="15256"/>
                      <a:pt x="18734" y="14928"/>
                      <a:pt x="18252" y="14591"/>
                    </a:cubicBezTo>
                    <a:cubicBezTo>
                      <a:pt x="18215" y="14565"/>
                      <a:pt x="18180" y="14541"/>
                      <a:pt x="18149" y="14519"/>
                    </a:cubicBezTo>
                    <a:cubicBezTo>
                      <a:pt x="18174" y="14823"/>
                      <a:pt x="18246" y="15379"/>
                      <a:pt x="18268" y="15464"/>
                    </a:cubicBezTo>
                    <a:cubicBezTo>
                      <a:pt x="18449" y="16012"/>
                      <a:pt x="18832" y="16487"/>
                      <a:pt x="19220" y="16643"/>
                    </a:cubicBezTo>
                    <a:cubicBezTo>
                      <a:pt x="19231" y="16647"/>
                      <a:pt x="19244" y="16649"/>
                      <a:pt x="19260" y="16649"/>
                    </a:cubicBezTo>
                    <a:cubicBezTo>
                      <a:pt x="19296" y="16649"/>
                      <a:pt x="19335" y="16639"/>
                      <a:pt x="19373" y="16630"/>
                    </a:cubicBezTo>
                    <a:cubicBezTo>
                      <a:pt x="19423" y="16618"/>
                      <a:pt x="19473" y="16607"/>
                      <a:pt x="19520" y="16607"/>
                    </a:cubicBezTo>
                    <a:cubicBezTo>
                      <a:pt x="19621" y="16607"/>
                      <a:pt x="19701" y="16657"/>
                      <a:pt x="19759" y="16758"/>
                    </a:cubicBezTo>
                    <a:cubicBezTo>
                      <a:pt x="19866" y="16942"/>
                      <a:pt x="19686" y="17629"/>
                      <a:pt x="19658" y="17715"/>
                    </a:cubicBezTo>
                    <a:cubicBezTo>
                      <a:pt x="19638" y="17777"/>
                      <a:pt x="19590" y="17922"/>
                      <a:pt x="19497" y="17922"/>
                    </a:cubicBezTo>
                    <a:lnTo>
                      <a:pt x="19210" y="17860"/>
                    </a:lnTo>
                    <a:lnTo>
                      <a:pt x="18824" y="17775"/>
                    </a:lnTo>
                    <a:lnTo>
                      <a:pt x="18644" y="18033"/>
                    </a:lnTo>
                    <a:lnTo>
                      <a:pt x="18868" y="18033"/>
                    </a:lnTo>
                    <a:lnTo>
                      <a:pt x="18674" y="19264"/>
                    </a:lnTo>
                    <a:lnTo>
                      <a:pt x="17448" y="19264"/>
                    </a:lnTo>
                    <a:lnTo>
                      <a:pt x="17437" y="19261"/>
                    </a:lnTo>
                    <a:cubicBezTo>
                      <a:pt x="17242" y="19195"/>
                      <a:pt x="17035" y="19147"/>
                      <a:pt x="16835" y="19100"/>
                    </a:cubicBezTo>
                    <a:cubicBezTo>
                      <a:pt x="16539" y="19031"/>
                      <a:pt x="16232" y="18960"/>
                      <a:pt x="15948" y="18829"/>
                    </a:cubicBezTo>
                    <a:cubicBezTo>
                      <a:pt x="15549" y="18645"/>
                      <a:pt x="14864" y="18189"/>
                      <a:pt x="14613" y="17686"/>
                    </a:cubicBezTo>
                    <a:cubicBezTo>
                      <a:pt x="14470" y="17400"/>
                      <a:pt x="14404" y="17103"/>
                      <a:pt x="14345" y="16841"/>
                    </a:cubicBezTo>
                    <a:cubicBezTo>
                      <a:pt x="14234" y="16341"/>
                      <a:pt x="14153" y="15979"/>
                      <a:pt x="13630" y="15847"/>
                    </a:cubicBezTo>
                    <a:cubicBezTo>
                      <a:pt x="13379" y="15783"/>
                      <a:pt x="13169" y="15752"/>
                      <a:pt x="12987" y="15752"/>
                    </a:cubicBezTo>
                    <a:cubicBezTo>
                      <a:pt x="12878" y="15752"/>
                      <a:pt x="12779" y="15763"/>
                      <a:pt x="12691" y="15786"/>
                    </a:cubicBezTo>
                    <a:cubicBezTo>
                      <a:pt x="12678" y="16042"/>
                      <a:pt x="12768" y="16240"/>
                      <a:pt x="12862" y="16447"/>
                    </a:cubicBezTo>
                    <a:cubicBezTo>
                      <a:pt x="12964" y="16673"/>
                      <a:pt x="13070" y="16906"/>
                      <a:pt x="13043" y="17213"/>
                    </a:cubicBezTo>
                    <a:cubicBezTo>
                      <a:pt x="13005" y="17647"/>
                      <a:pt x="12836" y="17860"/>
                      <a:pt x="12700" y="18032"/>
                    </a:cubicBezTo>
                    <a:cubicBezTo>
                      <a:pt x="12522" y="18257"/>
                      <a:pt x="12433" y="18370"/>
                      <a:pt x="12735" y="18950"/>
                    </a:cubicBezTo>
                    <a:cubicBezTo>
                      <a:pt x="12826" y="19124"/>
                      <a:pt x="12892" y="19282"/>
                      <a:pt x="12938" y="19433"/>
                    </a:cubicBezTo>
                    <a:lnTo>
                      <a:pt x="12992" y="19610"/>
                    </a:lnTo>
                    <a:lnTo>
                      <a:pt x="12859" y="19639"/>
                    </a:lnTo>
                    <a:cubicBezTo>
                      <a:pt x="12754" y="19662"/>
                      <a:pt x="12636" y="19714"/>
                      <a:pt x="12506" y="19792"/>
                    </a:cubicBezTo>
                    <a:cubicBezTo>
                      <a:pt x="12323" y="19903"/>
                      <a:pt x="12304" y="20036"/>
                      <a:pt x="12265" y="20300"/>
                    </a:cubicBezTo>
                    <a:cubicBezTo>
                      <a:pt x="12247" y="20417"/>
                      <a:pt x="12228" y="20551"/>
                      <a:pt x="12189" y="20700"/>
                    </a:cubicBezTo>
                    <a:lnTo>
                      <a:pt x="12164" y="20792"/>
                    </a:lnTo>
                    <a:lnTo>
                      <a:pt x="12096" y="20796"/>
                    </a:lnTo>
                    <a:cubicBezTo>
                      <a:pt x="11947" y="20804"/>
                      <a:pt x="11803" y="20823"/>
                      <a:pt x="11659" y="20842"/>
                    </a:cubicBezTo>
                    <a:cubicBezTo>
                      <a:pt x="11544" y="20857"/>
                      <a:pt x="11430" y="20872"/>
                      <a:pt x="11314" y="20881"/>
                    </a:cubicBezTo>
                    <a:cubicBezTo>
                      <a:pt x="11273" y="21298"/>
                      <a:pt x="11227" y="21546"/>
                      <a:pt x="11073" y="21546"/>
                    </a:cubicBezTo>
                    <a:cubicBezTo>
                      <a:pt x="10998" y="21546"/>
                      <a:pt x="10936" y="21477"/>
                      <a:pt x="10850" y="21380"/>
                    </a:cubicBezTo>
                    <a:cubicBezTo>
                      <a:pt x="10743" y="21260"/>
                      <a:pt x="10599" y="21099"/>
                      <a:pt x="10384" y="21026"/>
                    </a:cubicBezTo>
                    <a:cubicBezTo>
                      <a:pt x="10357" y="21100"/>
                      <a:pt x="10337" y="21163"/>
                      <a:pt x="10320" y="21216"/>
                    </a:cubicBezTo>
                    <a:cubicBezTo>
                      <a:pt x="10238" y="21475"/>
                      <a:pt x="10186" y="21600"/>
                      <a:pt x="9924"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2" name="Shape 172"/>
              <p:cNvSpPr>
                <a:spLocks/>
              </p:cNvSpPr>
              <p:nvPr/>
            </p:nvSpPr>
            <p:spPr bwMode="auto">
              <a:xfrm>
                <a:off x="912674" y="1082236"/>
                <a:ext cx="485589" cy="427471"/>
              </a:xfrm>
              <a:custGeom>
                <a:avLst/>
                <a:gdLst>
                  <a:gd name="T0" fmla="*/ 2147483647 w 21294"/>
                  <a:gd name="T1" fmla="*/ 2147483647 h 21600"/>
                  <a:gd name="T2" fmla="*/ 2147483647 w 21294"/>
                  <a:gd name="T3" fmla="*/ 2147483647 h 21600"/>
                  <a:gd name="T4" fmla="*/ 2147483647 w 21294"/>
                  <a:gd name="T5" fmla="*/ 2147483647 h 21600"/>
                  <a:gd name="T6" fmla="*/ 2147483647 w 21294"/>
                  <a:gd name="T7" fmla="*/ 2147483647 h 21600"/>
                  <a:gd name="T8" fmla="*/ 0 60000 65536"/>
                  <a:gd name="T9" fmla="*/ 5898240 60000 65536"/>
                  <a:gd name="T10" fmla="*/ 11796480 60000 65536"/>
                  <a:gd name="T11" fmla="*/ 17694720 60000 65536"/>
                  <a:gd name="T12" fmla="*/ 0 w 21294"/>
                  <a:gd name="T13" fmla="*/ 0 h 21600"/>
                  <a:gd name="T14" fmla="*/ 21294 w 21294"/>
                  <a:gd name="T15" fmla="*/ 21600 h 21600"/>
                </a:gdLst>
                <a:ahLst/>
                <a:cxnLst>
                  <a:cxn ang="T8">
                    <a:pos x="T0" y="T1"/>
                  </a:cxn>
                  <a:cxn ang="T9">
                    <a:pos x="T2" y="T3"/>
                  </a:cxn>
                  <a:cxn ang="T10">
                    <a:pos x="T4" y="T5"/>
                  </a:cxn>
                  <a:cxn ang="T11">
                    <a:pos x="T6" y="T7"/>
                  </a:cxn>
                </a:cxnLst>
                <a:rect l="T12" t="T13" r="T14" b="T15"/>
                <a:pathLst>
                  <a:path w="21294" h="21600" extrusionOk="0">
                    <a:moveTo>
                      <a:pt x="8601" y="21600"/>
                    </a:moveTo>
                    <a:cubicBezTo>
                      <a:pt x="8333" y="21600"/>
                      <a:pt x="8154" y="21355"/>
                      <a:pt x="7995" y="21140"/>
                    </a:cubicBezTo>
                    <a:cubicBezTo>
                      <a:pt x="7887" y="20992"/>
                      <a:pt x="7784" y="20852"/>
                      <a:pt x="7671" y="20804"/>
                    </a:cubicBezTo>
                    <a:lnTo>
                      <a:pt x="7597" y="20773"/>
                    </a:lnTo>
                    <a:lnTo>
                      <a:pt x="7593" y="20681"/>
                    </a:lnTo>
                    <a:cubicBezTo>
                      <a:pt x="7588" y="20560"/>
                      <a:pt x="7592" y="20430"/>
                      <a:pt x="7596" y="20297"/>
                    </a:cubicBezTo>
                    <a:cubicBezTo>
                      <a:pt x="7606" y="20010"/>
                      <a:pt x="7616" y="19714"/>
                      <a:pt x="7521" y="19493"/>
                    </a:cubicBezTo>
                    <a:cubicBezTo>
                      <a:pt x="7448" y="19322"/>
                      <a:pt x="7288" y="19136"/>
                      <a:pt x="7148" y="18972"/>
                    </a:cubicBezTo>
                    <a:cubicBezTo>
                      <a:pt x="7081" y="18894"/>
                      <a:pt x="7016" y="18819"/>
                      <a:pt x="6962" y="18748"/>
                    </a:cubicBezTo>
                    <a:cubicBezTo>
                      <a:pt x="6672" y="18366"/>
                      <a:pt x="6651" y="18217"/>
                      <a:pt x="6596" y="17818"/>
                    </a:cubicBezTo>
                    <a:lnTo>
                      <a:pt x="6580" y="17697"/>
                    </a:lnTo>
                    <a:cubicBezTo>
                      <a:pt x="6520" y="17273"/>
                      <a:pt x="6291" y="16754"/>
                      <a:pt x="6012" y="16619"/>
                    </a:cubicBezTo>
                    <a:cubicBezTo>
                      <a:pt x="6007" y="16626"/>
                      <a:pt x="5948" y="16672"/>
                      <a:pt x="5909" y="16702"/>
                    </a:cubicBezTo>
                    <a:cubicBezTo>
                      <a:pt x="5802" y="16784"/>
                      <a:pt x="5670" y="16886"/>
                      <a:pt x="5508" y="16886"/>
                    </a:cubicBezTo>
                    <a:cubicBezTo>
                      <a:pt x="5420" y="16886"/>
                      <a:pt x="5335" y="16856"/>
                      <a:pt x="5255" y="16795"/>
                    </a:cubicBezTo>
                    <a:cubicBezTo>
                      <a:pt x="5088" y="16669"/>
                      <a:pt x="4764" y="16335"/>
                      <a:pt x="4738" y="15976"/>
                    </a:cubicBezTo>
                    <a:cubicBezTo>
                      <a:pt x="4730" y="15868"/>
                      <a:pt x="4761" y="15775"/>
                      <a:pt x="4788" y="15693"/>
                    </a:cubicBezTo>
                    <a:cubicBezTo>
                      <a:pt x="4818" y="15603"/>
                      <a:pt x="4844" y="15526"/>
                      <a:pt x="4828" y="15428"/>
                    </a:cubicBezTo>
                    <a:cubicBezTo>
                      <a:pt x="4778" y="15124"/>
                      <a:pt x="4482" y="14629"/>
                      <a:pt x="4252" y="14467"/>
                    </a:cubicBezTo>
                    <a:cubicBezTo>
                      <a:pt x="4233" y="14453"/>
                      <a:pt x="4214" y="14446"/>
                      <a:pt x="4192" y="14446"/>
                    </a:cubicBezTo>
                    <a:cubicBezTo>
                      <a:pt x="3922" y="14446"/>
                      <a:pt x="3522" y="15266"/>
                      <a:pt x="3517" y="15411"/>
                    </a:cubicBezTo>
                    <a:cubicBezTo>
                      <a:pt x="3518" y="15402"/>
                      <a:pt x="3513" y="15372"/>
                      <a:pt x="3491" y="15346"/>
                    </a:cubicBezTo>
                    <a:lnTo>
                      <a:pt x="3319" y="15541"/>
                    </a:lnTo>
                    <a:cubicBezTo>
                      <a:pt x="3083" y="15268"/>
                      <a:pt x="2902" y="13792"/>
                      <a:pt x="2856" y="13392"/>
                    </a:cubicBezTo>
                    <a:lnTo>
                      <a:pt x="2752" y="13265"/>
                    </a:lnTo>
                    <a:cubicBezTo>
                      <a:pt x="2752" y="13265"/>
                      <a:pt x="2797" y="13156"/>
                      <a:pt x="2801" y="13144"/>
                    </a:cubicBezTo>
                    <a:cubicBezTo>
                      <a:pt x="2812" y="13111"/>
                      <a:pt x="2820" y="13080"/>
                      <a:pt x="2827" y="13050"/>
                    </a:cubicBezTo>
                    <a:cubicBezTo>
                      <a:pt x="2830" y="13035"/>
                      <a:pt x="2833" y="13021"/>
                      <a:pt x="2835" y="13006"/>
                    </a:cubicBezTo>
                    <a:cubicBezTo>
                      <a:pt x="2840" y="12974"/>
                      <a:pt x="2844" y="12942"/>
                      <a:pt x="2846" y="12911"/>
                    </a:cubicBezTo>
                    <a:lnTo>
                      <a:pt x="2849" y="12863"/>
                    </a:lnTo>
                    <a:cubicBezTo>
                      <a:pt x="2856" y="12672"/>
                      <a:pt x="2823" y="12460"/>
                      <a:pt x="2792" y="12255"/>
                    </a:cubicBezTo>
                    <a:cubicBezTo>
                      <a:pt x="2766" y="12091"/>
                      <a:pt x="2740" y="11922"/>
                      <a:pt x="2734" y="11760"/>
                    </a:cubicBezTo>
                    <a:cubicBezTo>
                      <a:pt x="2722" y="11438"/>
                      <a:pt x="2751" y="11116"/>
                      <a:pt x="2779" y="10805"/>
                    </a:cubicBezTo>
                    <a:cubicBezTo>
                      <a:pt x="2810" y="10458"/>
                      <a:pt x="2840" y="10130"/>
                      <a:pt x="2817" y="9800"/>
                    </a:cubicBezTo>
                    <a:cubicBezTo>
                      <a:pt x="2813" y="9747"/>
                      <a:pt x="2809" y="9695"/>
                      <a:pt x="2802" y="9644"/>
                    </a:cubicBezTo>
                    <a:lnTo>
                      <a:pt x="2783" y="9519"/>
                    </a:lnTo>
                    <a:lnTo>
                      <a:pt x="2894" y="9452"/>
                    </a:lnTo>
                    <a:lnTo>
                      <a:pt x="2777" y="9483"/>
                    </a:lnTo>
                    <a:lnTo>
                      <a:pt x="2760" y="9402"/>
                    </a:lnTo>
                    <a:cubicBezTo>
                      <a:pt x="2746" y="9340"/>
                      <a:pt x="2729" y="9277"/>
                      <a:pt x="2709" y="9214"/>
                    </a:cubicBezTo>
                    <a:cubicBezTo>
                      <a:pt x="2672" y="9101"/>
                      <a:pt x="2600" y="8962"/>
                      <a:pt x="2524" y="8815"/>
                    </a:cubicBezTo>
                    <a:cubicBezTo>
                      <a:pt x="2292" y="8367"/>
                      <a:pt x="1942" y="7694"/>
                      <a:pt x="2492" y="7222"/>
                    </a:cubicBezTo>
                    <a:cubicBezTo>
                      <a:pt x="2480" y="7141"/>
                      <a:pt x="2399" y="6855"/>
                      <a:pt x="1892" y="5940"/>
                    </a:cubicBezTo>
                    <a:lnTo>
                      <a:pt x="1861" y="5885"/>
                    </a:lnTo>
                    <a:cubicBezTo>
                      <a:pt x="1782" y="5739"/>
                      <a:pt x="1712" y="5589"/>
                      <a:pt x="1643" y="5443"/>
                    </a:cubicBezTo>
                    <a:cubicBezTo>
                      <a:pt x="1398" y="4921"/>
                      <a:pt x="1205" y="4508"/>
                      <a:pt x="765" y="4508"/>
                    </a:cubicBezTo>
                    <a:cubicBezTo>
                      <a:pt x="719" y="4508"/>
                      <a:pt x="671" y="4513"/>
                      <a:pt x="619" y="4522"/>
                    </a:cubicBezTo>
                    <a:lnTo>
                      <a:pt x="528" y="4538"/>
                    </a:lnTo>
                    <a:lnTo>
                      <a:pt x="490" y="4441"/>
                    </a:lnTo>
                    <a:cubicBezTo>
                      <a:pt x="444" y="4319"/>
                      <a:pt x="376" y="4190"/>
                      <a:pt x="281" y="4045"/>
                    </a:cubicBezTo>
                    <a:cubicBezTo>
                      <a:pt x="-170" y="3351"/>
                      <a:pt x="-6" y="3097"/>
                      <a:pt x="274" y="2813"/>
                    </a:cubicBezTo>
                    <a:cubicBezTo>
                      <a:pt x="416" y="2670"/>
                      <a:pt x="562" y="2522"/>
                      <a:pt x="595" y="2222"/>
                    </a:cubicBezTo>
                    <a:cubicBezTo>
                      <a:pt x="615" y="2036"/>
                      <a:pt x="525" y="1878"/>
                      <a:pt x="421" y="1694"/>
                    </a:cubicBezTo>
                    <a:cubicBezTo>
                      <a:pt x="283" y="1451"/>
                      <a:pt x="127" y="1176"/>
                      <a:pt x="198" y="780"/>
                    </a:cubicBezTo>
                    <a:lnTo>
                      <a:pt x="214" y="694"/>
                    </a:lnTo>
                    <a:lnTo>
                      <a:pt x="288" y="673"/>
                    </a:lnTo>
                    <a:cubicBezTo>
                      <a:pt x="427" y="635"/>
                      <a:pt x="589" y="616"/>
                      <a:pt x="769" y="616"/>
                    </a:cubicBezTo>
                    <a:cubicBezTo>
                      <a:pt x="995" y="616"/>
                      <a:pt x="1254" y="646"/>
                      <a:pt x="1560" y="708"/>
                    </a:cubicBezTo>
                    <a:cubicBezTo>
                      <a:pt x="2313" y="861"/>
                      <a:pt x="2450" y="1351"/>
                      <a:pt x="2582" y="1825"/>
                    </a:cubicBezTo>
                    <a:cubicBezTo>
                      <a:pt x="2648" y="2061"/>
                      <a:pt x="2716" y="2305"/>
                      <a:pt x="2860" y="2536"/>
                    </a:cubicBezTo>
                    <a:cubicBezTo>
                      <a:pt x="3104" y="2927"/>
                      <a:pt x="3846" y="3335"/>
                      <a:pt x="4296" y="3501"/>
                    </a:cubicBezTo>
                    <a:cubicBezTo>
                      <a:pt x="4610" y="3617"/>
                      <a:pt x="4958" y="3682"/>
                      <a:pt x="5295" y="3744"/>
                    </a:cubicBezTo>
                    <a:cubicBezTo>
                      <a:pt x="5528" y="3788"/>
                      <a:pt x="5769" y="3833"/>
                      <a:pt x="6000" y="3894"/>
                    </a:cubicBezTo>
                    <a:lnTo>
                      <a:pt x="7209" y="3894"/>
                    </a:lnTo>
                    <a:lnTo>
                      <a:pt x="7326" y="3300"/>
                    </a:lnTo>
                    <a:lnTo>
                      <a:pt x="6785" y="3300"/>
                    </a:lnTo>
                    <a:lnTo>
                      <a:pt x="7492" y="2485"/>
                    </a:lnTo>
                    <a:lnTo>
                      <a:pt x="8107" y="2594"/>
                    </a:lnTo>
                    <a:lnTo>
                      <a:pt x="8137" y="2634"/>
                    </a:lnTo>
                    <a:cubicBezTo>
                      <a:pt x="8224" y="2755"/>
                      <a:pt x="8372" y="2780"/>
                      <a:pt x="8480" y="2780"/>
                    </a:cubicBezTo>
                    <a:cubicBezTo>
                      <a:pt x="8852" y="2780"/>
                      <a:pt x="9291" y="2499"/>
                      <a:pt x="9385" y="2201"/>
                    </a:cubicBezTo>
                    <a:cubicBezTo>
                      <a:pt x="9424" y="2074"/>
                      <a:pt x="9367" y="1972"/>
                      <a:pt x="9270" y="1817"/>
                    </a:cubicBezTo>
                    <a:cubicBezTo>
                      <a:pt x="9220" y="1737"/>
                      <a:pt x="9169" y="1655"/>
                      <a:pt x="9135" y="1561"/>
                    </a:cubicBezTo>
                    <a:cubicBezTo>
                      <a:pt x="9033" y="1277"/>
                      <a:pt x="9038" y="1008"/>
                      <a:pt x="9044" y="723"/>
                    </a:cubicBezTo>
                    <a:lnTo>
                      <a:pt x="9046" y="599"/>
                    </a:lnTo>
                    <a:lnTo>
                      <a:pt x="9154" y="565"/>
                    </a:lnTo>
                    <a:cubicBezTo>
                      <a:pt x="9371" y="543"/>
                      <a:pt x="9538" y="424"/>
                      <a:pt x="9716" y="297"/>
                    </a:cubicBezTo>
                    <a:cubicBezTo>
                      <a:pt x="9866" y="191"/>
                      <a:pt x="10022" y="80"/>
                      <a:pt x="10213" y="25"/>
                    </a:cubicBezTo>
                    <a:cubicBezTo>
                      <a:pt x="10270" y="8"/>
                      <a:pt x="10326" y="0"/>
                      <a:pt x="10378" y="0"/>
                    </a:cubicBezTo>
                    <a:cubicBezTo>
                      <a:pt x="10735" y="0"/>
                      <a:pt x="10890" y="358"/>
                      <a:pt x="11026" y="674"/>
                    </a:cubicBezTo>
                    <a:cubicBezTo>
                      <a:pt x="11092" y="825"/>
                      <a:pt x="11153" y="969"/>
                      <a:pt x="11230" y="1063"/>
                    </a:cubicBezTo>
                    <a:cubicBezTo>
                      <a:pt x="11411" y="1284"/>
                      <a:pt x="11600" y="1329"/>
                      <a:pt x="11829" y="1329"/>
                    </a:cubicBezTo>
                    <a:cubicBezTo>
                      <a:pt x="11885" y="1329"/>
                      <a:pt x="11941" y="1326"/>
                      <a:pt x="11998" y="1324"/>
                    </a:cubicBezTo>
                    <a:cubicBezTo>
                      <a:pt x="12058" y="1321"/>
                      <a:pt x="12119" y="1319"/>
                      <a:pt x="12179" y="1319"/>
                    </a:cubicBezTo>
                    <a:cubicBezTo>
                      <a:pt x="12316" y="1319"/>
                      <a:pt x="12497" y="1331"/>
                      <a:pt x="12679" y="1426"/>
                    </a:cubicBezTo>
                    <a:cubicBezTo>
                      <a:pt x="13146" y="1670"/>
                      <a:pt x="13373" y="2590"/>
                      <a:pt x="13407" y="3113"/>
                    </a:cubicBezTo>
                    <a:cubicBezTo>
                      <a:pt x="13414" y="3211"/>
                      <a:pt x="13400" y="3320"/>
                      <a:pt x="13386" y="3434"/>
                    </a:cubicBezTo>
                    <a:cubicBezTo>
                      <a:pt x="13369" y="3580"/>
                      <a:pt x="13349" y="3745"/>
                      <a:pt x="13384" y="3834"/>
                    </a:cubicBezTo>
                    <a:cubicBezTo>
                      <a:pt x="13456" y="4013"/>
                      <a:pt x="13583" y="4093"/>
                      <a:pt x="13796" y="4093"/>
                    </a:cubicBezTo>
                    <a:cubicBezTo>
                      <a:pt x="14097" y="4093"/>
                      <a:pt x="14502" y="3925"/>
                      <a:pt x="14893" y="3763"/>
                    </a:cubicBezTo>
                    <a:cubicBezTo>
                      <a:pt x="15288" y="3599"/>
                      <a:pt x="15661" y="3444"/>
                      <a:pt x="15954" y="3444"/>
                    </a:cubicBezTo>
                    <a:cubicBezTo>
                      <a:pt x="16068" y="3444"/>
                      <a:pt x="16163" y="3467"/>
                      <a:pt x="16244" y="3515"/>
                    </a:cubicBezTo>
                    <a:cubicBezTo>
                      <a:pt x="16346" y="3576"/>
                      <a:pt x="16390" y="3675"/>
                      <a:pt x="16426" y="3754"/>
                    </a:cubicBezTo>
                    <a:cubicBezTo>
                      <a:pt x="16464" y="3841"/>
                      <a:pt x="16486" y="3883"/>
                      <a:pt x="16549" y="3908"/>
                    </a:cubicBezTo>
                    <a:cubicBezTo>
                      <a:pt x="16595" y="3927"/>
                      <a:pt x="16652" y="3936"/>
                      <a:pt x="16718" y="3936"/>
                    </a:cubicBezTo>
                    <a:cubicBezTo>
                      <a:pt x="16914" y="3936"/>
                      <a:pt x="17146" y="3856"/>
                      <a:pt x="17327" y="3786"/>
                    </a:cubicBezTo>
                    <a:cubicBezTo>
                      <a:pt x="17469" y="3731"/>
                      <a:pt x="17602" y="3704"/>
                      <a:pt x="17735" y="3704"/>
                    </a:cubicBezTo>
                    <a:cubicBezTo>
                      <a:pt x="17991" y="3704"/>
                      <a:pt x="18208" y="3803"/>
                      <a:pt x="18460" y="3917"/>
                    </a:cubicBezTo>
                    <a:lnTo>
                      <a:pt x="18571" y="3967"/>
                    </a:lnTo>
                    <a:cubicBezTo>
                      <a:pt x="18756" y="4049"/>
                      <a:pt x="18997" y="4111"/>
                      <a:pt x="19252" y="4176"/>
                    </a:cubicBezTo>
                    <a:cubicBezTo>
                      <a:pt x="19962" y="4356"/>
                      <a:pt x="20768" y="4561"/>
                      <a:pt x="21011" y="5335"/>
                    </a:cubicBezTo>
                    <a:cubicBezTo>
                      <a:pt x="21038" y="5423"/>
                      <a:pt x="21079" y="5514"/>
                      <a:pt x="21123" y="5609"/>
                    </a:cubicBezTo>
                    <a:cubicBezTo>
                      <a:pt x="21260" y="5910"/>
                      <a:pt x="21430" y="6285"/>
                      <a:pt x="21119" y="6628"/>
                    </a:cubicBezTo>
                    <a:cubicBezTo>
                      <a:pt x="20578" y="7225"/>
                      <a:pt x="20077" y="8057"/>
                      <a:pt x="19634" y="8790"/>
                    </a:cubicBezTo>
                    <a:lnTo>
                      <a:pt x="19615" y="8822"/>
                    </a:lnTo>
                    <a:cubicBezTo>
                      <a:pt x="19310" y="9329"/>
                      <a:pt x="19123" y="9909"/>
                      <a:pt x="18944" y="10508"/>
                    </a:cubicBezTo>
                    <a:lnTo>
                      <a:pt x="18921" y="10584"/>
                    </a:lnTo>
                    <a:lnTo>
                      <a:pt x="18851" y="10599"/>
                    </a:lnTo>
                    <a:cubicBezTo>
                      <a:pt x="18786" y="10613"/>
                      <a:pt x="18720" y="10620"/>
                      <a:pt x="18656" y="10620"/>
                    </a:cubicBezTo>
                    <a:cubicBezTo>
                      <a:pt x="18365" y="10620"/>
                      <a:pt x="18139" y="10478"/>
                      <a:pt x="17920" y="10340"/>
                    </a:cubicBezTo>
                    <a:cubicBezTo>
                      <a:pt x="17709" y="10208"/>
                      <a:pt x="17510" y="10083"/>
                      <a:pt x="17252" y="10077"/>
                    </a:cubicBezTo>
                    <a:cubicBezTo>
                      <a:pt x="17098" y="10073"/>
                      <a:pt x="16951" y="10053"/>
                      <a:pt x="16808" y="10034"/>
                    </a:cubicBezTo>
                    <a:cubicBezTo>
                      <a:pt x="16670" y="10015"/>
                      <a:pt x="16540" y="9996"/>
                      <a:pt x="16421" y="9996"/>
                    </a:cubicBezTo>
                    <a:cubicBezTo>
                      <a:pt x="16184" y="9996"/>
                      <a:pt x="15995" y="10063"/>
                      <a:pt x="15855" y="10368"/>
                    </a:cubicBezTo>
                    <a:cubicBezTo>
                      <a:pt x="16020" y="10510"/>
                      <a:pt x="16105" y="10658"/>
                      <a:pt x="16114" y="10817"/>
                    </a:cubicBezTo>
                    <a:cubicBezTo>
                      <a:pt x="16131" y="11098"/>
                      <a:pt x="15906" y="11320"/>
                      <a:pt x="15687" y="11536"/>
                    </a:cubicBezTo>
                    <a:cubicBezTo>
                      <a:pt x="15486" y="11734"/>
                      <a:pt x="15277" y="11939"/>
                      <a:pt x="15289" y="12148"/>
                    </a:cubicBezTo>
                    <a:cubicBezTo>
                      <a:pt x="15300" y="12342"/>
                      <a:pt x="15470" y="12435"/>
                      <a:pt x="15728" y="12555"/>
                    </a:cubicBezTo>
                    <a:cubicBezTo>
                      <a:pt x="15836" y="12605"/>
                      <a:pt x="15948" y="12657"/>
                      <a:pt x="16036" y="12726"/>
                    </a:cubicBezTo>
                    <a:cubicBezTo>
                      <a:pt x="16170" y="12830"/>
                      <a:pt x="16300" y="12938"/>
                      <a:pt x="16430" y="13045"/>
                    </a:cubicBezTo>
                    <a:cubicBezTo>
                      <a:pt x="16583" y="13173"/>
                      <a:pt x="16737" y="13300"/>
                      <a:pt x="16897" y="13421"/>
                    </a:cubicBezTo>
                    <a:cubicBezTo>
                      <a:pt x="17330" y="13745"/>
                      <a:pt x="17371" y="14165"/>
                      <a:pt x="17380" y="14679"/>
                    </a:cubicBezTo>
                    <a:lnTo>
                      <a:pt x="17383" y="14878"/>
                    </a:lnTo>
                    <a:lnTo>
                      <a:pt x="17220" y="14813"/>
                    </a:lnTo>
                    <a:cubicBezTo>
                      <a:pt x="17140" y="14782"/>
                      <a:pt x="16723" y="14623"/>
                      <a:pt x="16407" y="14623"/>
                    </a:cubicBezTo>
                    <a:cubicBezTo>
                      <a:pt x="16268" y="14623"/>
                      <a:pt x="16172" y="14655"/>
                      <a:pt x="16137" y="14712"/>
                    </a:cubicBezTo>
                    <a:cubicBezTo>
                      <a:pt x="16107" y="14762"/>
                      <a:pt x="16112" y="14859"/>
                      <a:pt x="16153" y="14984"/>
                    </a:cubicBezTo>
                    <a:cubicBezTo>
                      <a:pt x="16239" y="15251"/>
                      <a:pt x="16569" y="15340"/>
                      <a:pt x="16888" y="15427"/>
                    </a:cubicBezTo>
                    <a:cubicBezTo>
                      <a:pt x="17061" y="15474"/>
                      <a:pt x="17224" y="15518"/>
                      <a:pt x="17351" y="15591"/>
                    </a:cubicBezTo>
                    <a:lnTo>
                      <a:pt x="17401" y="15620"/>
                    </a:lnTo>
                    <a:lnTo>
                      <a:pt x="17414" y="15683"/>
                    </a:lnTo>
                    <a:cubicBezTo>
                      <a:pt x="17475" y="15972"/>
                      <a:pt x="17471" y="16289"/>
                      <a:pt x="17456" y="16589"/>
                    </a:cubicBezTo>
                    <a:lnTo>
                      <a:pt x="17452" y="16689"/>
                    </a:lnTo>
                    <a:lnTo>
                      <a:pt x="17367" y="16715"/>
                    </a:lnTo>
                    <a:cubicBezTo>
                      <a:pt x="16822" y="16881"/>
                      <a:pt x="16374" y="16962"/>
                      <a:pt x="15995" y="16962"/>
                    </a:cubicBezTo>
                    <a:cubicBezTo>
                      <a:pt x="15798" y="16962"/>
                      <a:pt x="15618" y="16940"/>
                      <a:pt x="15461" y="16895"/>
                    </a:cubicBezTo>
                    <a:cubicBezTo>
                      <a:pt x="15388" y="16874"/>
                      <a:pt x="15326" y="16853"/>
                      <a:pt x="15272" y="16834"/>
                    </a:cubicBezTo>
                    <a:lnTo>
                      <a:pt x="15194" y="16808"/>
                    </a:lnTo>
                    <a:lnTo>
                      <a:pt x="15089" y="16774"/>
                    </a:lnTo>
                    <a:lnTo>
                      <a:pt x="15108" y="16650"/>
                    </a:lnTo>
                    <a:cubicBezTo>
                      <a:pt x="15121" y="16566"/>
                      <a:pt x="15132" y="16477"/>
                      <a:pt x="15141" y="16385"/>
                    </a:cubicBezTo>
                    <a:cubicBezTo>
                      <a:pt x="15062" y="16281"/>
                      <a:pt x="14916" y="16100"/>
                      <a:pt x="14829" y="16100"/>
                    </a:cubicBezTo>
                    <a:cubicBezTo>
                      <a:pt x="14775" y="16119"/>
                      <a:pt x="14750" y="16198"/>
                      <a:pt x="14724" y="16281"/>
                    </a:cubicBezTo>
                    <a:cubicBezTo>
                      <a:pt x="14693" y="16379"/>
                      <a:pt x="14657" y="16490"/>
                      <a:pt x="14579" y="16567"/>
                    </a:cubicBezTo>
                    <a:cubicBezTo>
                      <a:pt x="14460" y="16683"/>
                      <a:pt x="14308" y="16745"/>
                      <a:pt x="14139" y="16745"/>
                    </a:cubicBezTo>
                    <a:cubicBezTo>
                      <a:pt x="13789" y="16745"/>
                      <a:pt x="13427" y="16477"/>
                      <a:pt x="13314" y="16134"/>
                    </a:cubicBezTo>
                    <a:cubicBezTo>
                      <a:pt x="13243" y="15917"/>
                      <a:pt x="13251" y="15693"/>
                      <a:pt x="13258" y="15477"/>
                    </a:cubicBezTo>
                    <a:cubicBezTo>
                      <a:pt x="13267" y="15214"/>
                      <a:pt x="13276" y="14966"/>
                      <a:pt x="13137" y="14758"/>
                    </a:cubicBezTo>
                    <a:cubicBezTo>
                      <a:pt x="13045" y="14621"/>
                      <a:pt x="12953" y="14552"/>
                      <a:pt x="12863" y="14552"/>
                    </a:cubicBezTo>
                    <a:cubicBezTo>
                      <a:pt x="12763" y="14552"/>
                      <a:pt x="12678" y="14636"/>
                      <a:pt x="12623" y="14707"/>
                    </a:cubicBezTo>
                    <a:cubicBezTo>
                      <a:pt x="12475" y="14902"/>
                      <a:pt x="12382" y="15227"/>
                      <a:pt x="12409" y="15463"/>
                    </a:cubicBezTo>
                    <a:lnTo>
                      <a:pt x="12426" y="15618"/>
                    </a:lnTo>
                    <a:lnTo>
                      <a:pt x="12291" y="15620"/>
                    </a:lnTo>
                    <a:cubicBezTo>
                      <a:pt x="11967" y="15625"/>
                      <a:pt x="11740" y="15696"/>
                      <a:pt x="11652" y="15819"/>
                    </a:cubicBezTo>
                    <a:cubicBezTo>
                      <a:pt x="11631" y="15849"/>
                      <a:pt x="11604" y="15899"/>
                      <a:pt x="11612" y="15991"/>
                    </a:cubicBezTo>
                    <a:cubicBezTo>
                      <a:pt x="11810" y="16255"/>
                      <a:pt x="11890" y="16492"/>
                      <a:pt x="11859" y="16714"/>
                    </a:cubicBezTo>
                    <a:cubicBezTo>
                      <a:pt x="11808" y="17072"/>
                      <a:pt x="11482" y="17286"/>
                      <a:pt x="11166" y="17492"/>
                    </a:cubicBezTo>
                    <a:cubicBezTo>
                      <a:pt x="10957" y="17629"/>
                      <a:pt x="10741" y="17771"/>
                      <a:pt x="10642" y="17935"/>
                    </a:cubicBezTo>
                    <a:cubicBezTo>
                      <a:pt x="10449" y="18253"/>
                      <a:pt x="10563" y="18565"/>
                      <a:pt x="10696" y="18926"/>
                    </a:cubicBezTo>
                    <a:lnTo>
                      <a:pt x="10728" y="19015"/>
                    </a:lnTo>
                    <a:cubicBezTo>
                      <a:pt x="10890" y="19462"/>
                      <a:pt x="11077" y="20098"/>
                      <a:pt x="10839" y="20458"/>
                    </a:cubicBezTo>
                    <a:cubicBezTo>
                      <a:pt x="10695" y="20676"/>
                      <a:pt x="10524" y="20782"/>
                      <a:pt x="10318" y="20782"/>
                    </a:cubicBezTo>
                    <a:cubicBezTo>
                      <a:pt x="10171" y="20782"/>
                      <a:pt x="10032" y="20728"/>
                      <a:pt x="9898" y="20677"/>
                    </a:cubicBezTo>
                    <a:cubicBezTo>
                      <a:pt x="9788" y="20634"/>
                      <a:pt x="9683" y="20593"/>
                      <a:pt x="9595" y="20593"/>
                    </a:cubicBezTo>
                    <a:cubicBezTo>
                      <a:pt x="9547" y="20593"/>
                      <a:pt x="9509" y="20605"/>
                      <a:pt x="9473" y="20629"/>
                    </a:cubicBezTo>
                    <a:cubicBezTo>
                      <a:pt x="9377" y="20695"/>
                      <a:pt x="9302" y="20848"/>
                      <a:pt x="9222" y="21010"/>
                    </a:cubicBezTo>
                    <a:cubicBezTo>
                      <a:pt x="9088" y="21282"/>
                      <a:pt x="8936" y="21590"/>
                      <a:pt x="8613" y="21600"/>
                    </a:cubicBezTo>
                    <a:cubicBezTo>
                      <a:pt x="8613" y="21600"/>
                      <a:pt x="8601" y="21600"/>
                      <a:pt x="8601"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3" name="Shape 173"/>
              <p:cNvSpPr>
                <a:spLocks/>
              </p:cNvSpPr>
              <p:nvPr/>
            </p:nvSpPr>
            <p:spPr bwMode="auto">
              <a:xfrm>
                <a:off x="-1" y="274679"/>
                <a:ext cx="905709" cy="692249"/>
              </a:xfrm>
              <a:custGeom>
                <a:avLst/>
                <a:gdLst>
                  <a:gd name="T0" fmla="*/ 2147483647 w 21479"/>
                  <a:gd name="T1" fmla="*/ 2147483647 h 21600"/>
                  <a:gd name="T2" fmla="*/ 2147483647 w 21479"/>
                  <a:gd name="T3" fmla="*/ 2147483647 h 21600"/>
                  <a:gd name="T4" fmla="*/ 2147483647 w 21479"/>
                  <a:gd name="T5" fmla="*/ 2147483647 h 21600"/>
                  <a:gd name="T6" fmla="*/ 2147483647 w 21479"/>
                  <a:gd name="T7" fmla="*/ 2147483647 h 21600"/>
                  <a:gd name="T8" fmla="*/ 0 60000 65536"/>
                  <a:gd name="T9" fmla="*/ 5898240 60000 65536"/>
                  <a:gd name="T10" fmla="*/ 11796480 60000 65536"/>
                  <a:gd name="T11" fmla="*/ 17694720 60000 65536"/>
                  <a:gd name="T12" fmla="*/ 0 w 21479"/>
                  <a:gd name="T13" fmla="*/ 0 h 21600"/>
                  <a:gd name="T14" fmla="*/ 21479 w 21479"/>
                  <a:gd name="T15" fmla="*/ 21600 h 21600"/>
                </a:gdLst>
                <a:ahLst/>
                <a:cxnLst>
                  <a:cxn ang="T8">
                    <a:pos x="T0" y="T1"/>
                  </a:cxn>
                  <a:cxn ang="T9">
                    <a:pos x="T2" y="T3"/>
                  </a:cxn>
                  <a:cxn ang="T10">
                    <a:pos x="T4" y="T5"/>
                  </a:cxn>
                  <a:cxn ang="T11">
                    <a:pos x="T6" y="T7"/>
                  </a:cxn>
                </a:cxnLst>
                <a:rect l="T12" t="T13" r="T14" b="T15"/>
                <a:pathLst>
                  <a:path w="21479" h="21600" extrusionOk="0">
                    <a:moveTo>
                      <a:pt x="15551" y="21600"/>
                    </a:moveTo>
                    <a:cubicBezTo>
                      <a:pt x="15456" y="21600"/>
                      <a:pt x="15321" y="21555"/>
                      <a:pt x="15126" y="21459"/>
                    </a:cubicBezTo>
                    <a:cubicBezTo>
                      <a:pt x="15015" y="21405"/>
                      <a:pt x="14908" y="21402"/>
                      <a:pt x="14794" y="21398"/>
                    </a:cubicBezTo>
                    <a:cubicBezTo>
                      <a:pt x="14736" y="21397"/>
                      <a:pt x="14678" y="21395"/>
                      <a:pt x="14616" y="21387"/>
                    </a:cubicBezTo>
                    <a:cubicBezTo>
                      <a:pt x="14333" y="21352"/>
                      <a:pt x="14036" y="21301"/>
                      <a:pt x="13781" y="21111"/>
                    </a:cubicBezTo>
                    <a:cubicBezTo>
                      <a:pt x="13742" y="21082"/>
                      <a:pt x="13315" y="20638"/>
                      <a:pt x="13196" y="20387"/>
                    </a:cubicBezTo>
                    <a:cubicBezTo>
                      <a:pt x="12916" y="20561"/>
                      <a:pt x="12614" y="20577"/>
                      <a:pt x="12350" y="20577"/>
                    </a:cubicBezTo>
                    <a:cubicBezTo>
                      <a:pt x="12350" y="20577"/>
                      <a:pt x="12106" y="20575"/>
                      <a:pt x="12058" y="20575"/>
                    </a:cubicBezTo>
                    <a:cubicBezTo>
                      <a:pt x="11979" y="20575"/>
                      <a:pt x="11900" y="20576"/>
                      <a:pt x="11823" y="20582"/>
                    </a:cubicBezTo>
                    <a:lnTo>
                      <a:pt x="11731" y="20588"/>
                    </a:lnTo>
                    <a:cubicBezTo>
                      <a:pt x="11562" y="20599"/>
                      <a:pt x="11353" y="20612"/>
                      <a:pt x="11225" y="20691"/>
                    </a:cubicBezTo>
                    <a:cubicBezTo>
                      <a:pt x="11148" y="20739"/>
                      <a:pt x="11090" y="20819"/>
                      <a:pt x="11029" y="20905"/>
                    </a:cubicBezTo>
                    <a:cubicBezTo>
                      <a:pt x="10957" y="21005"/>
                      <a:pt x="10883" y="21108"/>
                      <a:pt x="10771" y="21170"/>
                    </a:cubicBezTo>
                    <a:cubicBezTo>
                      <a:pt x="10732" y="21192"/>
                      <a:pt x="10674" y="21202"/>
                      <a:pt x="10594" y="21202"/>
                    </a:cubicBezTo>
                    <a:cubicBezTo>
                      <a:pt x="10372" y="21202"/>
                      <a:pt x="10035" y="21122"/>
                      <a:pt x="9912" y="21065"/>
                    </a:cubicBezTo>
                    <a:cubicBezTo>
                      <a:pt x="9706" y="21076"/>
                      <a:pt x="9499" y="21132"/>
                      <a:pt x="9298" y="21186"/>
                    </a:cubicBezTo>
                    <a:cubicBezTo>
                      <a:pt x="9067" y="21247"/>
                      <a:pt x="8828" y="21311"/>
                      <a:pt x="8583" y="21311"/>
                    </a:cubicBezTo>
                    <a:cubicBezTo>
                      <a:pt x="8546" y="21311"/>
                      <a:pt x="8509" y="21310"/>
                      <a:pt x="8472" y="21306"/>
                    </a:cubicBezTo>
                    <a:cubicBezTo>
                      <a:pt x="8260" y="21289"/>
                      <a:pt x="7958" y="21233"/>
                      <a:pt x="7787" y="20957"/>
                    </a:cubicBezTo>
                    <a:cubicBezTo>
                      <a:pt x="7743" y="20885"/>
                      <a:pt x="7729" y="20800"/>
                      <a:pt x="7716" y="20726"/>
                    </a:cubicBezTo>
                    <a:cubicBezTo>
                      <a:pt x="7700" y="20629"/>
                      <a:pt x="7688" y="20572"/>
                      <a:pt x="7640" y="20539"/>
                    </a:cubicBezTo>
                    <a:cubicBezTo>
                      <a:pt x="7619" y="20524"/>
                      <a:pt x="7592" y="20517"/>
                      <a:pt x="7558" y="20517"/>
                    </a:cubicBezTo>
                    <a:cubicBezTo>
                      <a:pt x="7412" y="20517"/>
                      <a:pt x="7187" y="20645"/>
                      <a:pt x="6989" y="20758"/>
                    </a:cubicBezTo>
                    <a:cubicBezTo>
                      <a:pt x="6826" y="20851"/>
                      <a:pt x="6685" y="20931"/>
                      <a:pt x="6582" y="20949"/>
                    </a:cubicBezTo>
                    <a:cubicBezTo>
                      <a:pt x="6539" y="20957"/>
                      <a:pt x="6499" y="20961"/>
                      <a:pt x="6459" y="20961"/>
                    </a:cubicBezTo>
                    <a:cubicBezTo>
                      <a:pt x="6247" y="20961"/>
                      <a:pt x="6087" y="20850"/>
                      <a:pt x="5969" y="20621"/>
                    </a:cubicBezTo>
                    <a:cubicBezTo>
                      <a:pt x="5954" y="20621"/>
                      <a:pt x="5938" y="20620"/>
                      <a:pt x="5923" y="20620"/>
                    </a:cubicBezTo>
                    <a:cubicBezTo>
                      <a:pt x="5891" y="20620"/>
                      <a:pt x="5860" y="20621"/>
                      <a:pt x="5828" y="20622"/>
                    </a:cubicBezTo>
                    <a:cubicBezTo>
                      <a:pt x="5795" y="20623"/>
                      <a:pt x="5762" y="20624"/>
                      <a:pt x="5729" y="20624"/>
                    </a:cubicBezTo>
                    <a:cubicBezTo>
                      <a:pt x="5627" y="20624"/>
                      <a:pt x="5507" y="20616"/>
                      <a:pt x="5397" y="20556"/>
                    </a:cubicBezTo>
                    <a:cubicBezTo>
                      <a:pt x="5342" y="20526"/>
                      <a:pt x="5299" y="20475"/>
                      <a:pt x="5261" y="20429"/>
                    </a:cubicBezTo>
                    <a:cubicBezTo>
                      <a:pt x="5212" y="20369"/>
                      <a:pt x="5180" y="20332"/>
                      <a:pt x="5140" y="20332"/>
                    </a:cubicBezTo>
                    <a:cubicBezTo>
                      <a:pt x="5126" y="20332"/>
                      <a:pt x="5111" y="20337"/>
                      <a:pt x="5094" y="20346"/>
                    </a:cubicBezTo>
                    <a:cubicBezTo>
                      <a:pt x="5012" y="20391"/>
                      <a:pt x="4960" y="20693"/>
                      <a:pt x="4954" y="20894"/>
                    </a:cubicBezTo>
                    <a:lnTo>
                      <a:pt x="4824" y="20891"/>
                    </a:lnTo>
                    <a:cubicBezTo>
                      <a:pt x="4824" y="20875"/>
                      <a:pt x="4820" y="20861"/>
                      <a:pt x="4813" y="20846"/>
                    </a:cubicBezTo>
                    <a:lnTo>
                      <a:pt x="4797" y="20815"/>
                    </a:lnTo>
                    <a:lnTo>
                      <a:pt x="4808" y="20750"/>
                    </a:lnTo>
                    <a:cubicBezTo>
                      <a:pt x="4873" y="20283"/>
                      <a:pt x="4572" y="19609"/>
                      <a:pt x="4289" y="19404"/>
                    </a:cubicBezTo>
                    <a:cubicBezTo>
                      <a:pt x="4178" y="19324"/>
                      <a:pt x="4062" y="19285"/>
                      <a:pt x="3935" y="19285"/>
                    </a:cubicBezTo>
                    <a:cubicBezTo>
                      <a:pt x="3738" y="19285"/>
                      <a:pt x="3543" y="19375"/>
                      <a:pt x="3337" y="19471"/>
                    </a:cubicBezTo>
                    <a:cubicBezTo>
                      <a:pt x="3130" y="19567"/>
                      <a:pt x="2916" y="19667"/>
                      <a:pt x="2697" y="19667"/>
                    </a:cubicBezTo>
                    <a:cubicBezTo>
                      <a:pt x="2524" y="19667"/>
                      <a:pt x="2369" y="19605"/>
                      <a:pt x="2221" y="19479"/>
                    </a:cubicBezTo>
                    <a:cubicBezTo>
                      <a:pt x="2215" y="19474"/>
                      <a:pt x="1733" y="18926"/>
                      <a:pt x="1648" y="18643"/>
                    </a:cubicBezTo>
                    <a:cubicBezTo>
                      <a:pt x="1592" y="18654"/>
                      <a:pt x="1546" y="18659"/>
                      <a:pt x="1504" y="18659"/>
                    </a:cubicBezTo>
                    <a:cubicBezTo>
                      <a:pt x="1291" y="18659"/>
                      <a:pt x="1170" y="18516"/>
                      <a:pt x="1108" y="18194"/>
                    </a:cubicBezTo>
                    <a:cubicBezTo>
                      <a:pt x="1066" y="17971"/>
                      <a:pt x="1112" y="17826"/>
                      <a:pt x="1153" y="17698"/>
                    </a:cubicBezTo>
                    <a:cubicBezTo>
                      <a:pt x="1184" y="17602"/>
                      <a:pt x="1213" y="17512"/>
                      <a:pt x="1210" y="17385"/>
                    </a:cubicBezTo>
                    <a:cubicBezTo>
                      <a:pt x="1202" y="17028"/>
                      <a:pt x="908" y="16643"/>
                      <a:pt x="641" y="16492"/>
                    </a:cubicBezTo>
                    <a:cubicBezTo>
                      <a:pt x="594" y="16465"/>
                      <a:pt x="545" y="16453"/>
                      <a:pt x="494" y="16441"/>
                    </a:cubicBezTo>
                    <a:cubicBezTo>
                      <a:pt x="413" y="16421"/>
                      <a:pt x="329" y="16401"/>
                      <a:pt x="250" y="16321"/>
                    </a:cubicBezTo>
                    <a:cubicBezTo>
                      <a:pt x="151" y="16220"/>
                      <a:pt x="112" y="16008"/>
                      <a:pt x="80" y="15838"/>
                    </a:cubicBezTo>
                    <a:cubicBezTo>
                      <a:pt x="74" y="15805"/>
                      <a:pt x="68" y="15774"/>
                      <a:pt x="62" y="15747"/>
                    </a:cubicBezTo>
                    <a:lnTo>
                      <a:pt x="24" y="15572"/>
                    </a:lnTo>
                    <a:lnTo>
                      <a:pt x="151" y="15645"/>
                    </a:lnTo>
                    <a:cubicBezTo>
                      <a:pt x="364" y="15768"/>
                      <a:pt x="522" y="15839"/>
                      <a:pt x="703" y="15839"/>
                    </a:cubicBezTo>
                    <a:cubicBezTo>
                      <a:pt x="737" y="15839"/>
                      <a:pt x="770" y="15836"/>
                      <a:pt x="804" y="15831"/>
                    </a:cubicBezTo>
                    <a:cubicBezTo>
                      <a:pt x="753" y="15467"/>
                      <a:pt x="672" y="14479"/>
                      <a:pt x="673" y="14469"/>
                    </a:cubicBezTo>
                    <a:cubicBezTo>
                      <a:pt x="676" y="14404"/>
                      <a:pt x="681" y="14342"/>
                      <a:pt x="685" y="14285"/>
                    </a:cubicBezTo>
                    <a:cubicBezTo>
                      <a:pt x="713" y="13893"/>
                      <a:pt x="724" y="13746"/>
                      <a:pt x="402" y="13660"/>
                    </a:cubicBezTo>
                    <a:cubicBezTo>
                      <a:pt x="222" y="13612"/>
                      <a:pt x="96" y="13476"/>
                      <a:pt x="38" y="13267"/>
                    </a:cubicBezTo>
                    <a:cubicBezTo>
                      <a:pt x="-115" y="12719"/>
                      <a:pt x="229" y="11742"/>
                      <a:pt x="464" y="11349"/>
                    </a:cubicBezTo>
                    <a:cubicBezTo>
                      <a:pt x="655" y="11032"/>
                      <a:pt x="1680" y="10705"/>
                      <a:pt x="1968" y="10705"/>
                    </a:cubicBezTo>
                    <a:cubicBezTo>
                      <a:pt x="1982" y="10705"/>
                      <a:pt x="1995" y="10706"/>
                      <a:pt x="2007" y="10707"/>
                    </a:cubicBezTo>
                    <a:cubicBezTo>
                      <a:pt x="2260" y="10735"/>
                      <a:pt x="2297" y="10872"/>
                      <a:pt x="2319" y="11048"/>
                    </a:cubicBezTo>
                    <a:cubicBezTo>
                      <a:pt x="2329" y="11124"/>
                      <a:pt x="2339" y="11204"/>
                      <a:pt x="2385" y="11287"/>
                    </a:cubicBezTo>
                    <a:cubicBezTo>
                      <a:pt x="2454" y="11411"/>
                      <a:pt x="2524" y="11471"/>
                      <a:pt x="2601" y="11471"/>
                    </a:cubicBezTo>
                    <a:cubicBezTo>
                      <a:pt x="2761" y="11471"/>
                      <a:pt x="2942" y="11218"/>
                      <a:pt x="3102" y="10994"/>
                    </a:cubicBezTo>
                    <a:cubicBezTo>
                      <a:pt x="3220" y="10829"/>
                      <a:pt x="3322" y="10686"/>
                      <a:pt x="3420" y="10629"/>
                    </a:cubicBezTo>
                    <a:cubicBezTo>
                      <a:pt x="3485" y="10592"/>
                      <a:pt x="3553" y="10573"/>
                      <a:pt x="3627" y="10573"/>
                    </a:cubicBezTo>
                    <a:cubicBezTo>
                      <a:pt x="3759" y="10573"/>
                      <a:pt x="3886" y="10632"/>
                      <a:pt x="4009" y="10688"/>
                    </a:cubicBezTo>
                    <a:cubicBezTo>
                      <a:pt x="4106" y="10732"/>
                      <a:pt x="4198" y="10774"/>
                      <a:pt x="4286" y="10786"/>
                    </a:cubicBezTo>
                    <a:cubicBezTo>
                      <a:pt x="4306" y="10789"/>
                      <a:pt x="4326" y="10790"/>
                      <a:pt x="4345" y="10790"/>
                    </a:cubicBezTo>
                    <a:cubicBezTo>
                      <a:pt x="4485" y="10790"/>
                      <a:pt x="4571" y="10714"/>
                      <a:pt x="4690" y="10610"/>
                    </a:cubicBezTo>
                    <a:cubicBezTo>
                      <a:pt x="4759" y="10550"/>
                      <a:pt x="4838" y="10481"/>
                      <a:pt x="4938" y="10420"/>
                    </a:cubicBezTo>
                    <a:cubicBezTo>
                      <a:pt x="5612" y="10004"/>
                      <a:pt x="6223" y="9794"/>
                      <a:pt x="6752" y="9794"/>
                    </a:cubicBezTo>
                    <a:cubicBezTo>
                      <a:pt x="6762" y="9794"/>
                      <a:pt x="6771" y="9794"/>
                      <a:pt x="6781" y="9794"/>
                    </a:cubicBezTo>
                    <a:cubicBezTo>
                      <a:pt x="6781" y="9767"/>
                      <a:pt x="6782" y="9739"/>
                      <a:pt x="6783" y="9709"/>
                    </a:cubicBezTo>
                    <a:cubicBezTo>
                      <a:pt x="6789" y="9375"/>
                      <a:pt x="6798" y="8959"/>
                      <a:pt x="6925" y="8713"/>
                    </a:cubicBezTo>
                    <a:cubicBezTo>
                      <a:pt x="6997" y="8573"/>
                      <a:pt x="7102" y="8494"/>
                      <a:pt x="7203" y="8416"/>
                    </a:cubicBezTo>
                    <a:cubicBezTo>
                      <a:pt x="7330" y="8320"/>
                      <a:pt x="7439" y="8236"/>
                      <a:pt x="7480" y="8049"/>
                    </a:cubicBezTo>
                    <a:cubicBezTo>
                      <a:pt x="7522" y="7856"/>
                      <a:pt x="7487" y="7621"/>
                      <a:pt x="7450" y="7373"/>
                    </a:cubicBezTo>
                    <a:cubicBezTo>
                      <a:pt x="7417" y="7156"/>
                      <a:pt x="7383" y="6931"/>
                      <a:pt x="7404" y="6724"/>
                    </a:cubicBezTo>
                    <a:cubicBezTo>
                      <a:pt x="7413" y="6636"/>
                      <a:pt x="7432" y="6543"/>
                      <a:pt x="7452" y="6445"/>
                    </a:cubicBezTo>
                    <a:cubicBezTo>
                      <a:pt x="7488" y="6266"/>
                      <a:pt x="7526" y="6082"/>
                      <a:pt x="7497" y="5939"/>
                    </a:cubicBezTo>
                    <a:cubicBezTo>
                      <a:pt x="7473" y="5820"/>
                      <a:pt x="7416" y="5753"/>
                      <a:pt x="7350" y="5677"/>
                    </a:cubicBezTo>
                    <a:cubicBezTo>
                      <a:pt x="7289" y="5606"/>
                      <a:pt x="7219" y="5525"/>
                      <a:pt x="7176" y="5396"/>
                    </a:cubicBezTo>
                    <a:lnTo>
                      <a:pt x="7142" y="5294"/>
                    </a:lnTo>
                    <a:lnTo>
                      <a:pt x="7226" y="5277"/>
                    </a:lnTo>
                    <a:cubicBezTo>
                      <a:pt x="7561" y="5208"/>
                      <a:pt x="7903" y="5165"/>
                      <a:pt x="8253" y="5123"/>
                    </a:cubicBezTo>
                    <a:cubicBezTo>
                      <a:pt x="8278" y="5120"/>
                      <a:pt x="8306" y="5115"/>
                      <a:pt x="8336" y="5111"/>
                    </a:cubicBezTo>
                    <a:cubicBezTo>
                      <a:pt x="8422" y="5098"/>
                      <a:pt x="8520" y="5084"/>
                      <a:pt x="8613" y="5084"/>
                    </a:cubicBezTo>
                    <a:cubicBezTo>
                      <a:pt x="8697" y="5084"/>
                      <a:pt x="8764" y="5096"/>
                      <a:pt x="8816" y="5120"/>
                    </a:cubicBezTo>
                    <a:cubicBezTo>
                      <a:pt x="8910" y="5164"/>
                      <a:pt x="8988" y="5236"/>
                      <a:pt x="9063" y="5305"/>
                    </a:cubicBezTo>
                    <a:cubicBezTo>
                      <a:pt x="9163" y="5398"/>
                      <a:pt x="9250" y="5477"/>
                      <a:pt x="9354" y="5477"/>
                    </a:cubicBezTo>
                    <a:cubicBezTo>
                      <a:pt x="9406" y="5477"/>
                      <a:pt x="9459" y="5458"/>
                      <a:pt x="9518" y="5418"/>
                    </a:cubicBezTo>
                    <a:cubicBezTo>
                      <a:pt x="9579" y="5376"/>
                      <a:pt x="9590" y="5346"/>
                      <a:pt x="9590" y="5341"/>
                    </a:cubicBezTo>
                    <a:cubicBezTo>
                      <a:pt x="9587" y="5303"/>
                      <a:pt x="9486" y="5212"/>
                      <a:pt x="9310" y="5147"/>
                    </a:cubicBezTo>
                    <a:lnTo>
                      <a:pt x="9245" y="5123"/>
                    </a:lnTo>
                    <a:lnTo>
                      <a:pt x="9266" y="5038"/>
                    </a:lnTo>
                    <a:cubicBezTo>
                      <a:pt x="9349" y="4701"/>
                      <a:pt x="9517" y="4397"/>
                      <a:pt x="9680" y="4103"/>
                    </a:cubicBezTo>
                    <a:cubicBezTo>
                      <a:pt x="9759" y="3962"/>
                      <a:pt x="9833" y="3828"/>
                      <a:pt x="9898" y="3692"/>
                    </a:cubicBezTo>
                    <a:cubicBezTo>
                      <a:pt x="9943" y="3596"/>
                      <a:pt x="9988" y="3431"/>
                      <a:pt x="10035" y="3257"/>
                    </a:cubicBezTo>
                    <a:cubicBezTo>
                      <a:pt x="10145" y="2852"/>
                      <a:pt x="10270" y="2393"/>
                      <a:pt x="10513" y="2314"/>
                    </a:cubicBezTo>
                    <a:cubicBezTo>
                      <a:pt x="10534" y="2307"/>
                      <a:pt x="10556" y="2304"/>
                      <a:pt x="10579" y="2304"/>
                    </a:cubicBezTo>
                    <a:cubicBezTo>
                      <a:pt x="10707" y="2304"/>
                      <a:pt x="10829" y="2411"/>
                      <a:pt x="10937" y="2505"/>
                    </a:cubicBezTo>
                    <a:cubicBezTo>
                      <a:pt x="10976" y="2539"/>
                      <a:pt x="11012" y="2571"/>
                      <a:pt x="11045" y="2594"/>
                    </a:cubicBezTo>
                    <a:cubicBezTo>
                      <a:pt x="11227" y="2720"/>
                      <a:pt x="11399" y="2762"/>
                      <a:pt x="11598" y="2810"/>
                    </a:cubicBezTo>
                    <a:lnTo>
                      <a:pt x="11652" y="2824"/>
                    </a:lnTo>
                    <a:cubicBezTo>
                      <a:pt x="11715" y="2839"/>
                      <a:pt x="11786" y="2863"/>
                      <a:pt x="11859" y="2889"/>
                    </a:cubicBezTo>
                    <a:cubicBezTo>
                      <a:pt x="12001" y="2938"/>
                      <a:pt x="12148" y="2988"/>
                      <a:pt x="12275" y="2988"/>
                    </a:cubicBezTo>
                    <a:cubicBezTo>
                      <a:pt x="12465" y="2988"/>
                      <a:pt x="12559" y="2875"/>
                      <a:pt x="12587" y="2611"/>
                    </a:cubicBezTo>
                    <a:cubicBezTo>
                      <a:pt x="12602" y="2477"/>
                      <a:pt x="12601" y="2333"/>
                      <a:pt x="12601" y="2180"/>
                    </a:cubicBezTo>
                    <a:cubicBezTo>
                      <a:pt x="12600" y="1800"/>
                      <a:pt x="12598" y="1368"/>
                      <a:pt x="12872" y="1106"/>
                    </a:cubicBezTo>
                    <a:cubicBezTo>
                      <a:pt x="12992" y="991"/>
                      <a:pt x="13139" y="963"/>
                      <a:pt x="13281" y="935"/>
                    </a:cubicBezTo>
                    <a:cubicBezTo>
                      <a:pt x="13416" y="909"/>
                      <a:pt x="13543" y="885"/>
                      <a:pt x="13630" y="787"/>
                    </a:cubicBezTo>
                    <a:cubicBezTo>
                      <a:pt x="13693" y="716"/>
                      <a:pt x="13804" y="344"/>
                      <a:pt x="13863" y="102"/>
                    </a:cubicBezTo>
                    <a:lnTo>
                      <a:pt x="13877" y="45"/>
                    </a:lnTo>
                    <a:cubicBezTo>
                      <a:pt x="13877" y="45"/>
                      <a:pt x="15004" y="1"/>
                      <a:pt x="15040" y="0"/>
                    </a:cubicBezTo>
                    <a:lnTo>
                      <a:pt x="15043" y="171"/>
                    </a:lnTo>
                    <a:cubicBezTo>
                      <a:pt x="14961" y="175"/>
                      <a:pt x="14900" y="259"/>
                      <a:pt x="14871" y="309"/>
                    </a:cubicBezTo>
                    <a:cubicBezTo>
                      <a:pt x="14809" y="416"/>
                      <a:pt x="14778" y="558"/>
                      <a:pt x="14796" y="655"/>
                    </a:cubicBezTo>
                    <a:cubicBezTo>
                      <a:pt x="14841" y="898"/>
                      <a:pt x="15059" y="1163"/>
                      <a:pt x="15251" y="1398"/>
                    </a:cubicBezTo>
                    <a:cubicBezTo>
                      <a:pt x="15341" y="1507"/>
                      <a:pt x="15426" y="1610"/>
                      <a:pt x="15488" y="1705"/>
                    </a:cubicBezTo>
                    <a:cubicBezTo>
                      <a:pt x="15635" y="1930"/>
                      <a:pt x="15816" y="2005"/>
                      <a:pt x="16008" y="2085"/>
                    </a:cubicBezTo>
                    <a:cubicBezTo>
                      <a:pt x="16161" y="2148"/>
                      <a:pt x="16319" y="2213"/>
                      <a:pt x="16462" y="2358"/>
                    </a:cubicBezTo>
                    <a:cubicBezTo>
                      <a:pt x="16728" y="2629"/>
                      <a:pt x="16855" y="3135"/>
                      <a:pt x="16967" y="3580"/>
                    </a:cubicBezTo>
                    <a:cubicBezTo>
                      <a:pt x="16994" y="3692"/>
                      <a:pt x="17021" y="3798"/>
                      <a:pt x="17049" y="3895"/>
                    </a:cubicBezTo>
                    <a:cubicBezTo>
                      <a:pt x="17194" y="4406"/>
                      <a:pt x="17225" y="4901"/>
                      <a:pt x="17139" y="5366"/>
                    </a:cubicBezTo>
                    <a:cubicBezTo>
                      <a:pt x="17107" y="5541"/>
                      <a:pt x="17026" y="5680"/>
                      <a:pt x="16947" y="5815"/>
                    </a:cubicBezTo>
                    <a:cubicBezTo>
                      <a:pt x="16868" y="5951"/>
                      <a:pt x="16793" y="6080"/>
                      <a:pt x="16780" y="6229"/>
                    </a:cubicBezTo>
                    <a:cubicBezTo>
                      <a:pt x="16765" y="6399"/>
                      <a:pt x="16824" y="6557"/>
                      <a:pt x="16966" y="6726"/>
                    </a:cubicBezTo>
                    <a:cubicBezTo>
                      <a:pt x="17244" y="7059"/>
                      <a:pt x="17642" y="7183"/>
                      <a:pt x="17927" y="7228"/>
                    </a:cubicBezTo>
                    <a:cubicBezTo>
                      <a:pt x="18017" y="7243"/>
                      <a:pt x="18109" y="7249"/>
                      <a:pt x="18197" y="7254"/>
                    </a:cubicBezTo>
                    <a:cubicBezTo>
                      <a:pt x="18374" y="7266"/>
                      <a:pt x="18557" y="7277"/>
                      <a:pt x="18742" y="7358"/>
                    </a:cubicBezTo>
                    <a:cubicBezTo>
                      <a:pt x="19095" y="7514"/>
                      <a:pt x="19416" y="7813"/>
                      <a:pt x="19656" y="8056"/>
                    </a:cubicBezTo>
                    <a:cubicBezTo>
                      <a:pt x="19953" y="8357"/>
                      <a:pt x="20232" y="8583"/>
                      <a:pt x="20540" y="8827"/>
                    </a:cubicBezTo>
                    <a:cubicBezTo>
                      <a:pt x="20777" y="9015"/>
                      <a:pt x="20828" y="9438"/>
                      <a:pt x="20873" y="9812"/>
                    </a:cubicBezTo>
                    <a:cubicBezTo>
                      <a:pt x="20888" y="9944"/>
                      <a:pt x="20903" y="10069"/>
                      <a:pt x="20925" y="10172"/>
                    </a:cubicBezTo>
                    <a:cubicBezTo>
                      <a:pt x="21016" y="10602"/>
                      <a:pt x="21162" y="10841"/>
                      <a:pt x="21412" y="10972"/>
                    </a:cubicBezTo>
                    <a:lnTo>
                      <a:pt x="21438" y="10986"/>
                    </a:lnTo>
                    <a:lnTo>
                      <a:pt x="21448" y="11019"/>
                    </a:lnTo>
                    <a:cubicBezTo>
                      <a:pt x="21485" y="11138"/>
                      <a:pt x="21485" y="11311"/>
                      <a:pt x="21468" y="11377"/>
                    </a:cubicBezTo>
                    <a:cubicBezTo>
                      <a:pt x="21428" y="11542"/>
                      <a:pt x="21345" y="11626"/>
                      <a:pt x="21271" y="11699"/>
                    </a:cubicBezTo>
                    <a:cubicBezTo>
                      <a:pt x="21186" y="11785"/>
                      <a:pt x="21118" y="11852"/>
                      <a:pt x="21104" y="12036"/>
                    </a:cubicBezTo>
                    <a:cubicBezTo>
                      <a:pt x="21096" y="12132"/>
                      <a:pt x="21097" y="12224"/>
                      <a:pt x="21099" y="12312"/>
                    </a:cubicBezTo>
                    <a:cubicBezTo>
                      <a:pt x="21104" y="12590"/>
                      <a:pt x="21108" y="12876"/>
                      <a:pt x="20748" y="12909"/>
                    </a:cubicBezTo>
                    <a:cubicBezTo>
                      <a:pt x="20711" y="12913"/>
                      <a:pt x="20676" y="12914"/>
                      <a:pt x="20643" y="12914"/>
                    </a:cubicBezTo>
                    <a:cubicBezTo>
                      <a:pt x="20584" y="12914"/>
                      <a:pt x="20529" y="12910"/>
                      <a:pt x="20477" y="12906"/>
                    </a:cubicBezTo>
                    <a:cubicBezTo>
                      <a:pt x="20431" y="12902"/>
                      <a:pt x="20387" y="12898"/>
                      <a:pt x="20342" y="12898"/>
                    </a:cubicBezTo>
                    <a:cubicBezTo>
                      <a:pt x="20267" y="12898"/>
                      <a:pt x="20172" y="12907"/>
                      <a:pt x="20048" y="12973"/>
                    </a:cubicBezTo>
                    <a:cubicBezTo>
                      <a:pt x="19816" y="13097"/>
                      <a:pt x="19587" y="13297"/>
                      <a:pt x="19386" y="13550"/>
                    </a:cubicBezTo>
                    <a:cubicBezTo>
                      <a:pt x="19180" y="13811"/>
                      <a:pt x="19017" y="14077"/>
                      <a:pt x="18872" y="14326"/>
                    </a:cubicBezTo>
                    <a:cubicBezTo>
                      <a:pt x="18695" y="14628"/>
                      <a:pt x="18489" y="14909"/>
                      <a:pt x="18178" y="14909"/>
                    </a:cubicBezTo>
                    <a:cubicBezTo>
                      <a:pt x="18143" y="14909"/>
                      <a:pt x="18107" y="14905"/>
                      <a:pt x="18070" y="14898"/>
                    </a:cubicBezTo>
                    <a:cubicBezTo>
                      <a:pt x="18063" y="14936"/>
                      <a:pt x="18061" y="14977"/>
                      <a:pt x="18058" y="15019"/>
                    </a:cubicBezTo>
                    <a:cubicBezTo>
                      <a:pt x="18054" y="15093"/>
                      <a:pt x="18049" y="15169"/>
                      <a:pt x="18021" y="15247"/>
                    </a:cubicBezTo>
                    <a:cubicBezTo>
                      <a:pt x="17995" y="15323"/>
                      <a:pt x="17952" y="15376"/>
                      <a:pt x="17914" y="15422"/>
                    </a:cubicBezTo>
                    <a:cubicBezTo>
                      <a:pt x="17875" y="15471"/>
                      <a:pt x="17841" y="15513"/>
                      <a:pt x="17827" y="15572"/>
                    </a:cubicBezTo>
                    <a:cubicBezTo>
                      <a:pt x="17787" y="15735"/>
                      <a:pt x="17849" y="15931"/>
                      <a:pt x="17910" y="16122"/>
                    </a:cubicBezTo>
                    <a:cubicBezTo>
                      <a:pt x="17978" y="16338"/>
                      <a:pt x="18049" y="16561"/>
                      <a:pt x="17980" y="16760"/>
                    </a:cubicBezTo>
                    <a:cubicBezTo>
                      <a:pt x="17880" y="17048"/>
                      <a:pt x="17410" y="17154"/>
                      <a:pt x="16936" y="17239"/>
                    </a:cubicBezTo>
                    <a:cubicBezTo>
                      <a:pt x="16862" y="17252"/>
                      <a:pt x="16800" y="17263"/>
                      <a:pt x="16757" y="17273"/>
                    </a:cubicBezTo>
                    <a:cubicBezTo>
                      <a:pt x="16644" y="17300"/>
                      <a:pt x="16490" y="17312"/>
                      <a:pt x="16326" y="17325"/>
                    </a:cubicBezTo>
                    <a:cubicBezTo>
                      <a:pt x="15958" y="17355"/>
                      <a:pt x="15500" y="17391"/>
                      <a:pt x="15322" y="17610"/>
                    </a:cubicBezTo>
                    <a:cubicBezTo>
                      <a:pt x="15070" y="17921"/>
                      <a:pt x="15361" y="18417"/>
                      <a:pt x="15643" y="18815"/>
                    </a:cubicBezTo>
                    <a:cubicBezTo>
                      <a:pt x="15672" y="18855"/>
                      <a:pt x="15707" y="18899"/>
                      <a:pt x="15746" y="18946"/>
                    </a:cubicBezTo>
                    <a:cubicBezTo>
                      <a:pt x="15901" y="19138"/>
                      <a:pt x="16094" y="19376"/>
                      <a:pt x="16082" y="19657"/>
                    </a:cubicBezTo>
                    <a:cubicBezTo>
                      <a:pt x="16069" y="19963"/>
                      <a:pt x="15924" y="20085"/>
                      <a:pt x="15808" y="20184"/>
                    </a:cubicBezTo>
                    <a:cubicBezTo>
                      <a:pt x="15674" y="20297"/>
                      <a:pt x="15585" y="20372"/>
                      <a:pt x="15666" y="20692"/>
                    </a:cubicBezTo>
                    <a:cubicBezTo>
                      <a:pt x="15771" y="21104"/>
                      <a:pt x="15812" y="21354"/>
                      <a:pt x="15734" y="21497"/>
                    </a:cubicBezTo>
                    <a:cubicBezTo>
                      <a:pt x="15697" y="21565"/>
                      <a:pt x="15635" y="21600"/>
                      <a:pt x="15551"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4" name="Shape 174"/>
              <p:cNvSpPr>
                <a:spLocks/>
              </p:cNvSpPr>
              <p:nvPr/>
            </p:nvSpPr>
            <p:spPr bwMode="auto">
              <a:xfrm>
                <a:off x="588290" y="807557"/>
                <a:ext cx="573124" cy="399155"/>
              </a:xfrm>
              <a:custGeom>
                <a:avLst/>
                <a:gdLst>
                  <a:gd name="T0" fmla="*/ 2147483647 w 21348"/>
                  <a:gd name="T1" fmla="*/ 2147483647 h 21600"/>
                  <a:gd name="T2" fmla="*/ 2147483647 w 21348"/>
                  <a:gd name="T3" fmla="*/ 2147483647 h 21600"/>
                  <a:gd name="T4" fmla="*/ 2147483647 w 21348"/>
                  <a:gd name="T5" fmla="*/ 2147483647 h 21600"/>
                  <a:gd name="T6" fmla="*/ 2147483647 w 21348"/>
                  <a:gd name="T7" fmla="*/ 2147483647 h 21600"/>
                  <a:gd name="T8" fmla="*/ 0 60000 65536"/>
                  <a:gd name="T9" fmla="*/ 5898240 60000 65536"/>
                  <a:gd name="T10" fmla="*/ 11796480 60000 65536"/>
                  <a:gd name="T11" fmla="*/ 17694720 60000 65536"/>
                  <a:gd name="T12" fmla="*/ 0 w 21348"/>
                  <a:gd name="T13" fmla="*/ 0 h 21600"/>
                  <a:gd name="T14" fmla="*/ 21348 w 21348"/>
                  <a:gd name="T15" fmla="*/ 21600 h 21600"/>
                </a:gdLst>
                <a:ahLst/>
                <a:cxnLst>
                  <a:cxn ang="T8">
                    <a:pos x="T0" y="T1"/>
                  </a:cxn>
                  <a:cxn ang="T9">
                    <a:pos x="T2" y="T3"/>
                  </a:cxn>
                  <a:cxn ang="T10">
                    <a:pos x="T4" y="T5"/>
                  </a:cxn>
                  <a:cxn ang="T11">
                    <a:pos x="T6" y="T7"/>
                  </a:cxn>
                </a:cxnLst>
                <a:rect l="T12" t="T13" r="T14" b="T15"/>
                <a:pathLst>
                  <a:path w="21348" h="21600" extrusionOk="0">
                    <a:moveTo>
                      <a:pt x="9831" y="21600"/>
                    </a:moveTo>
                    <a:cubicBezTo>
                      <a:pt x="9788" y="21600"/>
                      <a:pt x="9736" y="21597"/>
                      <a:pt x="9675" y="21592"/>
                    </a:cubicBezTo>
                    <a:cubicBezTo>
                      <a:pt x="9483" y="21576"/>
                      <a:pt x="9065" y="21423"/>
                      <a:pt x="8922" y="21126"/>
                    </a:cubicBezTo>
                    <a:cubicBezTo>
                      <a:pt x="8827" y="20929"/>
                      <a:pt x="8849" y="20721"/>
                      <a:pt x="8867" y="20553"/>
                    </a:cubicBezTo>
                    <a:cubicBezTo>
                      <a:pt x="8879" y="20431"/>
                      <a:pt x="8890" y="20326"/>
                      <a:pt x="8861" y="20238"/>
                    </a:cubicBezTo>
                    <a:cubicBezTo>
                      <a:pt x="8794" y="20034"/>
                      <a:pt x="8540" y="19768"/>
                      <a:pt x="8337" y="19555"/>
                    </a:cubicBezTo>
                    <a:cubicBezTo>
                      <a:pt x="8212" y="19424"/>
                      <a:pt x="8094" y="19300"/>
                      <a:pt x="8012" y="19189"/>
                    </a:cubicBezTo>
                    <a:cubicBezTo>
                      <a:pt x="7775" y="18864"/>
                      <a:pt x="7663" y="18755"/>
                      <a:pt x="7569" y="18755"/>
                    </a:cubicBezTo>
                    <a:cubicBezTo>
                      <a:pt x="7512" y="18755"/>
                      <a:pt x="7444" y="18789"/>
                      <a:pt x="7350" y="18837"/>
                    </a:cubicBezTo>
                    <a:cubicBezTo>
                      <a:pt x="7256" y="18885"/>
                      <a:pt x="7140" y="18943"/>
                      <a:pt x="6981" y="18998"/>
                    </a:cubicBezTo>
                    <a:cubicBezTo>
                      <a:pt x="6872" y="19035"/>
                      <a:pt x="6760" y="19055"/>
                      <a:pt x="6649" y="19055"/>
                    </a:cubicBezTo>
                    <a:cubicBezTo>
                      <a:pt x="6252" y="19055"/>
                      <a:pt x="5898" y="18814"/>
                      <a:pt x="5556" y="18582"/>
                    </a:cubicBezTo>
                    <a:cubicBezTo>
                      <a:pt x="5423" y="18492"/>
                      <a:pt x="5286" y="18399"/>
                      <a:pt x="5148" y="18321"/>
                    </a:cubicBezTo>
                    <a:cubicBezTo>
                      <a:pt x="4911" y="18188"/>
                      <a:pt x="4658" y="18092"/>
                      <a:pt x="4414" y="17998"/>
                    </a:cubicBezTo>
                    <a:cubicBezTo>
                      <a:pt x="4012" y="17845"/>
                      <a:pt x="3597" y="17687"/>
                      <a:pt x="3221" y="17357"/>
                    </a:cubicBezTo>
                    <a:cubicBezTo>
                      <a:pt x="3026" y="17185"/>
                      <a:pt x="2930" y="16936"/>
                      <a:pt x="2845" y="16717"/>
                    </a:cubicBezTo>
                    <a:cubicBezTo>
                      <a:pt x="2774" y="16532"/>
                      <a:pt x="2713" y="16373"/>
                      <a:pt x="2604" y="16274"/>
                    </a:cubicBezTo>
                    <a:cubicBezTo>
                      <a:pt x="2577" y="16249"/>
                      <a:pt x="2548" y="16237"/>
                      <a:pt x="2515" y="16237"/>
                    </a:cubicBezTo>
                    <a:cubicBezTo>
                      <a:pt x="2428" y="16237"/>
                      <a:pt x="2322" y="16323"/>
                      <a:pt x="2219" y="16406"/>
                    </a:cubicBezTo>
                    <a:cubicBezTo>
                      <a:pt x="2106" y="16497"/>
                      <a:pt x="1989" y="16592"/>
                      <a:pt x="1868" y="16601"/>
                    </a:cubicBezTo>
                    <a:lnTo>
                      <a:pt x="1836" y="16603"/>
                    </a:lnTo>
                    <a:cubicBezTo>
                      <a:pt x="1515" y="16603"/>
                      <a:pt x="1160" y="16233"/>
                      <a:pt x="1000" y="15984"/>
                    </a:cubicBezTo>
                    <a:cubicBezTo>
                      <a:pt x="749" y="15597"/>
                      <a:pt x="422" y="14961"/>
                      <a:pt x="254" y="14339"/>
                    </a:cubicBezTo>
                    <a:lnTo>
                      <a:pt x="240" y="14289"/>
                    </a:lnTo>
                    <a:cubicBezTo>
                      <a:pt x="167" y="14023"/>
                      <a:pt x="77" y="13692"/>
                      <a:pt x="164" y="13362"/>
                    </a:cubicBezTo>
                    <a:cubicBezTo>
                      <a:pt x="200" y="13224"/>
                      <a:pt x="282" y="13143"/>
                      <a:pt x="355" y="13072"/>
                    </a:cubicBezTo>
                    <a:cubicBezTo>
                      <a:pt x="404" y="13024"/>
                      <a:pt x="454" y="12974"/>
                      <a:pt x="464" y="12929"/>
                    </a:cubicBezTo>
                    <a:cubicBezTo>
                      <a:pt x="471" y="12897"/>
                      <a:pt x="465" y="12873"/>
                      <a:pt x="438" y="12801"/>
                    </a:cubicBezTo>
                    <a:cubicBezTo>
                      <a:pt x="414" y="12735"/>
                      <a:pt x="383" y="12652"/>
                      <a:pt x="385" y="12545"/>
                    </a:cubicBezTo>
                    <a:cubicBezTo>
                      <a:pt x="390" y="12268"/>
                      <a:pt x="373" y="11794"/>
                      <a:pt x="338" y="11482"/>
                    </a:cubicBezTo>
                    <a:cubicBezTo>
                      <a:pt x="327" y="11386"/>
                      <a:pt x="261" y="11245"/>
                      <a:pt x="197" y="11109"/>
                    </a:cubicBezTo>
                    <a:cubicBezTo>
                      <a:pt x="81" y="10862"/>
                      <a:pt x="-51" y="10582"/>
                      <a:pt x="21" y="10314"/>
                    </a:cubicBezTo>
                    <a:cubicBezTo>
                      <a:pt x="59" y="10168"/>
                      <a:pt x="196" y="10104"/>
                      <a:pt x="355" y="10030"/>
                    </a:cubicBezTo>
                    <a:cubicBezTo>
                      <a:pt x="394" y="10011"/>
                      <a:pt x="448" y="9986"/>
                      <a:pt x="479" y="9967"/>
                    </a:cubicBezTo>
                    <a:cubicBezTo>
                      <a:pt x="494" y="9585"/>
                      <a:pt x="494" y="9192"/>
                      <a:pt x="481" y="8822"/>
                    </a:cubicBezTo>
                    <a:cubicBezTo>
                      <a:pt x="454" y="8802"/>
                      <a:pt x="432" y="8779"/>
                      <a:pt x="412" y="8759"/>
                    </a:cubicBezTo>
                    <a:cubicBezTo>
                      <a:pt x="383" y="8729"/>
                      <a:pt x="363" y="8709"/>
                      <a:pt x="330" y="8698"/>
                    </a:cubicBezTo>
                    <a:lnTo>
                      <a:pt x="260" y="8676"/>
                    </a:lnTo>
                    <a:lnTo>
                      <a:pt x="250" y="8573"/>
                    </a:lnTo>
                    <a:cubicBezTo>
                      <a:pt x="225" y="8307"/>
                      <a:pt x="286" y="8095"/>
                      <a:pt x="342" y="7940"/>
                    </a:cubicBezTo>
                    <a:lnTo>
                      <a:pt x="378" y="7840"/>
                    </a:lnTo>
                    <a:lnTo>
                      <a:pt x="454" y="7863"/>
                    </a:lnTo>
                    <a:cubicBezTo>
                      <a:pt x="661" y="7927"/>
                      <a:pt x="871" y="7960"/>
                      <a:pt x="1068" y="7987"/>
                    </a:cubicBezTo>
                    <a:cubicBezTo>
                      <a:pt x="1159" y="8000"/>
                      <a:pt x="1246" y="8003"/>
                      <a:pt x="1332" y="8005"/>
                    </a:cubicBezTo>
                    <a:cubicBezTo>
                      <a:pt x="1520" y="8011"/>
                      <a:pt x="1714" y="8017"/>
                      <a:pt x="1921" y="8130"/>
                    </a:cubicBezTo>
                    <a:cubicBezTo>
                      <a:pt x="2199" y="8281"/>
                      <a:pt x="2394" y="8355"/>
                      <a:pt x="2517" y="8355"/>
                    </a:cubicBezTo>
                    <a:cubicBezTo>
                      <a:pt x="2611" y="8355"/>
                      <a:pt x="2631" y="8313"/>
                      <a:pt x="2638" y="8299"/>
                    </a:cubicBezTo>
                    <a:cubicBezTo>
                      <a:pt x="2723" y="8129"/>
                      <a:pt x="2569" y="7458"/>
                      <a:pt x="2503" y="7171"/>
                    </a:cubicBezTo>
                    <a:cubicBezTo>
                      <a:pt x="2326" y="6398"/>
                      <a:pt x="2594" y="6147"/>
                      <a:pt x="2810" y="5946"/>
                    </a:cubicBezTo>
                    <a:cubicBezTo>
                      <a:pt x="2982" y="5784"/>
                      <a:pt x="3132" y="5645"/>
                      <a:pt x="3146" y="5265"/>
                    </a:cubicBezTo>
                    <a:cubicBezTo>
                      <a:pt x="3160" y="4917"/>
                      <a:pt x="2895" y="4556"/>
                      <a:pt x="2682" y="4266"/>
                    </a:cubicBezTo>
                    <a:cubicBezTo>
                      <a:pt x="2619" y="4180"/>
                      <a:pt x="2559" y="4099"/>
                      <a:pt x="2512" y="4025"/>
                    </a:cubicBezTo>
                    <a:cubicBezTo>
                      <a:pt x="2185" y="3517"/>
                      <a:pt x="1421" y="2327"/>
                      <a:pt x="2017" y="1516"/>
                    </a:cubicBezTo>
                    <a:cubicBezTo>
                      <a:pt x="2351" y="1062"/>
                      <a:pt x="3079" y="998"/>
                      <a:pt x="3722" y="942"/>
                    </a:cubicBezTo>
                    <a:cubicBezTo>
                      <a:pt x="3973" y="920"/>
                      <a:pt x="4209" y="899"/>
                      <a:pt x="4374" y="856"/>
                    </a:cubicBezTo>
                    <a:cubicBezTo>
                      <a:pt x="4444" y="837"/>
                      <a:pt x="4545" y="817"/>
                      <a:pt x="4664" y="793"/>
                    </a:cubicBezTo>
                    <a:cubicBezTo>
                      <a:pt x="5105" y="707"/>
                      <a:pt x="6023" y="526"/>
                      <a:pt x="6145" y="136"/>
                    </a:cubicBezTo>
                    <a:lnTo>
                      <a:pt x="6172" y="48"/>
                    </a:lnTo>
                    <a:lnTo>
                      <a:pt x="6238" y="48"/>
                    </a:lnTo>
                    <a:cubicBezTo>
                      <a:pt x="6474" y="48"/>
                      <a:pt x="6715" y="37"/>
                      <a:pt x="6957" y="24"/>
                    </a:cubicBezTo>
                    <a:cubicBezTo>
                      <a:pt x="7204" y="12"/>
                      <a:pt x="7452" y="0"/>
                      <a:pt x="7698" y="0"/>
                    </a:cubicBezTo>
                    <a:cubicBezTo>
                      <a:pt x="7950" y="0"/>
                      <a:pt x="8170" y="13"/>
                      <a:pt x="8369" y="40"/>
                    </a:cubicBezTo>
                    <a:cubicBezTo>
                      <a:pt x="8710" y="87"/>
                      <a:pt x="8826" y="273"/>
                      <a:pt x="8938" y="453"/>
                    </a:cubicBezTo>
                    <a:cubicBezTo>
                      <a:pt x="9005" y="559"/>
                      <a:pt x="9067" y="660"/>
                      <a:pt x="9188" y="740"/>
                    </a:cubicBezTo>
                    <a:cubicBezTo>
                      <a:pt x="9196" y="746"/>
                      <a:pt x="9204" y="749"/>
                      <a:pt x="9211" y="749"/>
                    </a:cubicBezTo>
                    <a:cubicBezTo>
                      <a:pt x="9230" y="749"/>
                      <a:pt x="9258" y="719"/>
                      <a:pt x="9287" y="686"/>
                    </a:cubicBezTo>
                    <a:cubicBezTo>
                      <a:pt x="9336" y="632"/>
                      <a:pt x="9397" y="565"/>
                      <a:pt x="9484" y="565"/>
                    </a:cubicBezTo>
                    <a:cubicBezTo>
                      <a:pt x="9500" y="565"/>
                      <a:pt x="9517" y="567"/>
                      <a:pt x="9533" y="572"/>
                    </a:cubicBezTo>
                    <a:cubicBezTo>
                      <a:pt x="9865" y="676"/>
                      <a:pt x="10220" y="1094"/>
                      <a:pt x="10458" y="1400"/>
                    </a:cubicBezTo>
                    <a:cubicBezTo>
                      <a:pt x="10488" y="1439"/>
                      <a:pt x="10525" y="1488"/>
                      <a:pt x="10567" y="1545"/>
                    </a:cubicBezTo>
                    <a:cubicBezTo>
                      <a:pt x="10860" y="1935"/>
                      <a:pt x="11471" y="2746"/>
                      <a:pt x="11831" y="2746"/>
                    </a:cubicBezTo>
                    <a:cubicBezTo>
                      <a:pt x="11887" y="2746"/>
                      <a:pt x="11932" y="2725"/>
                      <a:pt x="11969" y="2680"/>
                    </a:cubicBezTo>
                    <a:cubicBezTo>
                      <a:pt x="12146" y="2460"/>
                      <a:pt x="12152" y="1931"/>
                      <a:pt x="12157" y="1465"/>
                    </a:cubicBezTo>
                    <a:cubicBezTo>
                      <a:pt x="12160" y="1213"/>
                      <a:pt x="12163" y="974"/>
                      <a:pt x="12192" y="785"/>
                    </a:cubicBezTo>
                    <a:lnTo>
                      <a:pt x="12209" y="668"/>
                    </a:lnTo>
                    <a:lnTo>
                      <a:pt x="12304" y="658"/>
                    </a:lnTo>
                    <a:cubicBezTo>
                      <a:pt x="12386" y="658"/>
                      <a:pt x="12533" y="791"/>
                      <a:pt x="12997" y="1252"/>
                    </a:cubicBezTo>
                    <a:cubicBezTo>
                      <a:pt x="13168" y="1422"/>
                      <a:pt x="13380" y="1634"/>
                      <a:pt x="13427" y="1658"/>
                    </a:cubicBezTo>
                    <a:cubicBezTo>
                      <a:pt x="13478" y="1680"/>
                      <a:pt x="13531" y="1691"/>
                      <a:pt x="13588" y="1691"/>
                    </a:cubicBezTo>
                    <a:cubicBezTo>
                      <a:pt x="13772" y="1691"/>
                      <a:pt x="13953" y="1577"/>
                      <a:pt x="14145" y="1456"/>
                    </a:cubicBezTo>
                    <a:cubicBezTo>
                      <a:pt x="14341" y="1333"/>
                      <a:pt x="14544" y="1206"/>
                      <a:pt x="14756" y="1206"/>
                    </a:cubicBezTo>
                    <a:cubicBezTo>
                      <a:pt x="14875" y="1206"/>
                      <a:pt x="14985" y="1245"/>
                      <a:pt x="15091" y="1324"/>
                    </a:cubicBezTo>
                    <a:cubicBezTo>
                      <a:pt x="15437" y="1585"/>
                      <a:pt x="15669" y="1958"/>
                      <a:pt x="15893" y="2320"/>
                    </a:cubicBezTo>
                    <a:cubicBezTo>
                      <a:pt x="16197" y="2809"/>
                      <a:pt x="16483" y="3272"/>
                      <a:pt x="17028" y="3382"/>
                    </a:cubicBezTo>
                    <a:cubicBezTo>
                      <a:pt x="17430" y="3464"/>
                      <a:pt x="17590" y="3701"/>
                      <a:pt x="17776" y="3975"/>
                    </a:cubicBezTo>
                    <a:cubicBezTo>
                      <a:pt x="17871" y="4115"/>
                      <a:pt x="17979" y="4274"/>
                      <a:pt x="18137" y="4434"/>
                    </a:cubicBezTo>
                    <a:cubicBezTo>
                      <a:pt x="18548" y="4850"/>
                      <a:pt x="19122" y="5237"/>
                      <a:pt x="19676" y="5597"/>
                    </a:cubicBezTo>
                    <a:lnTo>
                      <a:pt x="19846" y="5707"/>
                    </a:lnTo>
                    <a:cubicBezTo>
                      <a:pt x="20074" y="5856"/>
                      <a:pt x="20302" y="6004"/>
                      <a:pt x="20531" y="6150"/>
                    </a:cubicBezTo>
                    <a:cubicBezTo>
                      <a:pt x="20610" y="6199"/>
                      <a:pt x="20610" y="6199"/>
                      <a:pt x="20557" y="6794"/>
                    </a:cubicBezTo>
                    <a:cubicBezTo>
                      <a:pt x="20537" y="7018"/>
                      <a:pt x="20507" y="7357"/>
                      <a:pt x="20511" y="7420"/>
                    </a:cubicBezTo>
                    <a:cubicBezTo>
                      <a:pt x="20548" y="7673"/>
                      <a:pt x="20661" y="7890"/>
                      <a:pt x="20780" y="8120"/>
                    </a:cubicBezTo>
                    <a:cubicBezTo>
                      <a:pt x="20829" y="8215"/>
                      <a:pt x="20879" y="8311"/>
                      <a:pt x="20925" y="8412"/>
                    </a:cubicBezTo>
                    <a:cubicBezTo>
                      <a:pt x="20957" y="8482"/>
                      <a:pt x="21000" y="8560"/>
                      <a:pt x="21045" y="8642"/>
                    </a:cubicBezTo>
                    <a:cubicBezTo>
                      <a:pt x="21149" y="8833"/>
                      <a:pt x="21267" y="9049"/>
                      <a:pt x="21307" y="9255"/>
                    </a:cubicBezTo>
                    <a:cubicBezTo>
                      <a:pt x="21549" y="10501"/>
                      <a:pt x="20663" y="11549"/>
                      <a:pt x="20089" y="11991"/>
                    </a:cubicBezTo>
                    <a:cubicBezTo>
                      <a:pt x="20195" y="12447"/>
                      <a:pt x="19871" y="12896"/>
                      <a:pt x="19628" y="13233"/>
                    </a:cubicBezTo>
                    <a:cubicBezTo>
                      <a:pt x="19578" y="13302"/>
                      <a:pt x="19530" y="13368"/>
                      <a:pt x="19490" y="13429"/>
                    </a:cubicBezTo>
                    <a:lnTo>
                      <a:pt x="20128" y="14214"/>
                    </a:lnTo>
                    <a:lnTo>
                      <a:pt x="19468" y="15172"/>
                    </a:lnTo>
                    <a:cubicBezTo>
                      <a:pt x="19429" y="15229"/>
                      <a:pt x="19371" y="15258"/>
                      <a:pt x="19297" y="15258"/>
                    </a:cubicBezTo>
                    <a:cubicBezTo>
                      <a:pt x="19047" y="15258"/>
                      <a:pt x="18560" y="14930"/>
                      <a:pt x="18082" y="14594"/>
                    </a:cubicBezTo>
                    <a:cubicBezTo>
                      <a:pt x="18045" y="14567"/>
                      <a:pt x="18011" y="14543"/>
                      <a:pt x="17980" y="14522"/>
                    </a:cubicBezTo>
                    <a:cubicBezTo>
                      <a:pt x="18005" y="14825"/>
                      <a:pt x="18076" y="15381"/>
                      <a:pt x="18098" y="15466"/>
                    </a:cubicBezTo>
                    <a:cubicBezTo>
                      <a:pt x="18277" y="16013"/>
                      <a:pt x="18657" y="16488"/>
                      <a:pt x="19041" y="16644"/>
                    </a:cubicBezTo>
                    <a:cubicBezTo>
                      <a:pt x="19052" y="16649"/>
                      <a:pt x="19065" y="16651"/>
                      <a:pt x="19081" y="16651"/>
                    </a:cubicBezTo>
                    <a:cubicBezTo>
                      <a:pt x="19116" y="16651"/>
                      <a:pt x="19154" y="16641"/>
                      <a:pt x="19192" y="16632"/>
                    </a:cubicBezTo>
                    <a:cubicBezTo>
                      <a:pt x="19242" y="16620"/>
                      <a:pt x="19291" y="16608"/>
                      <a:pt x="19338" y="16608"/>
                    </a:cubicBezTo>
                    <a:cubicBezTo>
                      <a:pt x="19438" y="16608"/>
                      <a:pt x="19517" y="16659"/>
                      <a:pt x="19575" y="16759"/>
                    </a:cubicBezTo>
                    <a:cubicBezTo>
                      <a:pt x="19681" y="16944"/>
                      <a:pt x="19503" y="17630"/>
                      <a:pt x="19475" y="17716"/>
                    </a:cubicBezTo>
                    <a:cubicBezTo>
                      <a:pt x="19455" y="17778"/>
                      <a:pt x="19408" y="17923"/>
                      <a:pt x="19316" y="17923"/>
                    </a:cubicBezTo>
                    <a:lnTo>
                      <a:pt x="18649" y="17775"/>
                    </a:lnTo>
                    <a:lnTo>
                      <a:pt x="18471" y="18034"/>
                    </a:lnTo>
                    <a:lnTo>
                      <a:pt x="18693" y="18034"/>
                    </a:lnTo>
                    <a:lnTo>
                      <a:pt x="18500" y="19265"/>
                    </a:lnTo>
                    <a:lnTo>
                      <a:pt x="17286" y="19265"/>
                    </a:lnTo>
                    <a:lnTo>
                      <a:pt x="17274" y="19261"/>
                    </a:lnTo>
                    <a:cubicBezTo>
                      <a:pt x="17082" y="19196"/>
                      <a:pt x="16877" y="19147"/>
                      <a:pt x="16679" y="19101"/>
                    </a:cubicBezTo>
                    <a:cubicBezTo>
                      <a:pt x="16385" y="19032"/>
                      <a:pt x="16081" y="18961"/>
                      <a:pt x="15800" y="18830"/>
                    </a:cubicBezTo>
                    <a:cubicBezTo>
                      <a:pt x="15404" y="18646"/>
                      <a:pt x="14726" y="18190"/>
                      <a:pt x="14477" y="17687"/>
                    </a:cubicBezTo>
                    <a:cubicBezTo>
                      <a:pt x="14335" y="17402"/>
                      <a:pt x="14270" y="17104"/>
                      <a:pt x="14212" y="16842"/>
                    </a:cubicBezTo>
                    <a:cubicBezTo>
                      <a:pt x="14101" y="16342"/>
                      <a:pt x="14021" y="15981"/>
                      <a:pt x="13503" y="15848"/>
                    </a:cubicBezTo>
                    <a:cubicBezTo>
                      <a:pt x="13255" y="15785"/>
                      <a:pt x="13047" y="15754"/>
                      <a:pt x="12866" y="15754"/>
                    </a:cubicBezTo>
                    <a:cubicBezTo>
                      <a:pt x="12758" y="15754"/>
                      <a:pt x="12660" y="15765"/>
                      <a:pt x="12573" y="15787"/>
                    </a:cubicBezTo>
                    <a:cubicBezTo>
                      <a:pt x="12560" y="16044"/>
                      <a:pt x="12649" y="16241"/>
                      <a:pt x="12742" y="16449"/>
                    </a:cubicBezTo>
                    <a:cubicBezTo>
                      <a:pt x="12844" y="16674"/>
                      <a:pt x="12948" y="16907"/>
                      <a:pt x="12922" y="17214"/>
                    </a:cubicBezTo>
                    <a:cubicBezTo>
                      <a:pt x="12884" y="17648"/>
                      <a:pt x="12716" y="17862"/>
                      <a:pt x="12581" y="18033"/>
                    </a:cubicBezTo>
                    <a:cubicBezTo>
                      <a:pt x="12405" y="18258"/>
                      <a:pt x="12317" y="18371"/>
                      <a:pt x="12616" y="18951"/>
                    </a:cubicBezTo>
                    <a:cubicBezTo>
                      <a:pt x="12706" y="19125"/>
                      <a:pt x="12772" y="19283"/>
                      <a:pt x="12818" y="19433"/>
                    </a:cubicBezTo>
                    <a:lnTo>
                      <a:pt x="12871" y="19611"/>
                    </a:lnTo>
                    <a:lnTo>
                      <a:pt x="12739" y="19640"/>
                    </a:lnTo>
                    <a:cubicBezTo>
                      <a:pt x="12636" y="19663"/>
                      <a:pt x="12518" y="19714"/>
                      <a:pt x="12390" y="19793"/>
                    </a:cubicBezTo>
                    <a:cubicBezTo>
                      <a:pt x="12209" y="19904"/>
                      <a:pt x="12189" y="20036"/>
                      <a:pt x="12151" y="20300"/>
                    </a:cubicBezTo>
                    <a:cubicBezTo>
                      <a:pt x="12133" y="20418"/>
                      <a:pt x="12114" y="20551"/>
                      <a:pt x="12075" y="20700"/>
                    </a:cubicBezTo>
                    <a:lnTo>
                      <a:pt x="12051" y="20792"/>
                    </a:lnTo>
                    <a:lnTo>
                      <a:pt x="11983" y="20796"/>
                    </a:lnTo>
                    <a:cubicBezTo>
                      <a:pt x="11836" y="20805"/>
                      <a:pt x="11693" y="20823"/>
                      <a:pt x="11551" y="20842"/>
                    </a:cubicBezTo>
                    <a:cubicBezTo>
                      <a:pt x="11437" y="20857"/>
                      <a:pt x="11323" y="20872"/>
                      <a:pt x="11208" y="20881"/>
                    </a:cubicBezTo>
                    <a:cubicBezTo>
                      <a:pt x="11168" y="21298"/>
                      <a:pt x="11123" y="21546"/>
                      <a:pt x="10970" y="21546"/>
                    </a:cubicBezTo>
                    <a:cubicBezTo>
                      <a:pt x="10895" y="21546"/>
                      <a:pt x="10834" y="21477"/>
                      <a:pt x="10749" y="21381"/>
                    </a:cubicBezTo>
                    <a:cubicBezTo>
                      <a:pt x="10643" y="21260"/>
                      <a:pt x="10501" y="21099"/>
                      <a:pt x="10287" y="21026"/>
                    </a:cubicBezTo>
                    <a:cubicBezTo>
                      <a:pt x="10261" y="21100"/>
                      <a:pt x="10241" y="21163"/>
                      <a:pt x="10224" y="21216"/>
                    </a:cubicBezTo>
                    <a:cubicBezTo>
                      <a:pt x="10142" y="21475"/>
                      <a:pt x="10091" y="21600"/>
                      <a:pt x="9831"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5" name="Shape 175"/>
              <p:cNvSpPr>
                <a:spLocks/>
              </p:cNvSpPr>
              <p:nvPr/>
            </p:nvSpPr>
            <p:spPr bwMode="auto">
              <a:xfrm>
                <a:off x="1737381" y="0"/>
                <a:ext cx="520635" cy="480968"/>
              </a:xfrm>
              <a:custGeom>
                <a:avLst/>
                <a:gdLst>
                  <a:gd name="T0" fmla="*/ 2147483647 w 21549"/>
                  <a:gd name="T1" fmla="*/ 2147483647 h 21600"/>
                  <a:gd name="T2" fmla="*/ 2147483647 w 21549"/>
                  <a:gd name="T3" fmla="*/ 2147483647 h 21600"/>
                  <a:gd name="T4" fmla="*/ 2147483647 w 21549"/>
                  <a:gd name="T5" fmla="*/ 2147483647 h 21600"/>
                  <a:gd name="T6" fmla="*/ 2147483647 w 21549"/>
                  <a:gd name="T7" fmla="*/ 2147483647 h 21600"/>
                  <a:gd name="T8" fmla="*/ 0 60000 65536"/>
                  <a:gd name="T9" fmla="*/ 5898240 60000 65536"/>
                  <a:gd name="T10" fmla="*/ 11796480 60000 65536"/>
                  <a:gd name="T11" fmla="*/ 17694720 60000 65536"/>
                  <a:gd name="T12" fmla="*/ 0 w 21549"/>
                  <a:gd name="T13" fmla="*/ 0 h 21600"/>
                  <a:gd name="T14" fmla="*/ 21549 w 21549"/>
                  <a:gd name="T15" fmla="*/ 21600 h 21600"/>
                </a:gdLst>
                <a:ahLst/>
                <a:cxnLst>
                  <a:cxn ang="T8">
                    <a:pos x="T0" y="T1"/>
                  </a:cxn>
                  <a:cxn ang="T9">
                    <a:pos x="T2" y="T3"/>
                  </a:cxn>
                  <a:cxn ang="T10">
                    <a:pos x="T4" y="T5"/>
                  </a:cxn>
                  <a:cxn ang="T11">
                    <a:pos x="T6" y="T7"/>
                  </a:cxn>
                </a:cxnLst>
                <a:rect l="T12" t="T13" r="T14" b="T15"/>
                <a:pathLst>
                  <a:path w="21549" h="21600" extrusionOk="0">
                    <a:moveTo>
                      <a:pt x="15785" y="21438"/>
                    </a:moveTo>
                    <a:cubicBezTo>
                      <a:pt x="15639" y="21276"/>
                      <a:pt x="15505" y="21146"/>
                      <a:pt x="15375" y="21021"/>
                    </a:cubicBezTo>
                    <a:cubicBezTo>
                      <a:pt x="15098" y="20753"/>
                      <a:pt x="14858" y="20521"/>
                      <a:pt x="14619" y="20088"/>
                    </a:cubicBezTo>
                    <a:cubicBezTo>
                      <a:pt x="14488" y="19849"/>
                      <a:pt x="14352" y="19718"/>
                      <a:pt x="14236" y="19718"/>
                    </a:cubicBezTo>
                    <a:cubicBezTo>
                      <a:pt x="14184" y="19718"/>
                      <a:pt x="14132" y="19747"/>
                      <a:pt x="14082" y="19802"/>
                    </a:cubicBezTo>
                    <a:cubicBezTo>
                      <a:pt x="13942" y="19961"/>
                      <a:pt x="13857" y="20300"/>
                      <a:pt x="13870" y="20647"/>
                    </a:cubicBezTo>
                    <a:lnTo>
                      <a:pt x="13886" y="21089"/>
                    </a:lnTo>
                    <a:lnTo>
                      <a:pt x="13661" y="20720"/>
                    </a:lnTo>
                    <a:cubicBezTo>
                      <a:pt x="13425" y="20332"/>
                      <a:pt x="12785" y="19769"/>
                      <a:pt x="12320" y="19769"/>
                    </a:cubicBezTo>
                    <a:cubicBezTo>
                      <a:pt x="12304" y="19769"/>
                      <a:pt x="12288" y="19770"/>
                      <a:pt x="12272" y="19771"/>
                    </a:cubicBezTo>
                    <a:lnTo>
                      <a:pt x="12262" y="19648"/>
                    </a:lnTo>
                    <a:lnTo>
                      <a:pt x="12180" y="19567"/>
                    </a:lnTo>
                    <a:cubicBezTo>
                      <a:pt x="12159" y="19594"/>
                      <a:pt x="12157" y="19624"/>
                      <a:pt x="12158" y="19633"/>
                    </a:cubicBezTo>
                    <a:cubicBezTo>
                      <a:pt x="12146" y="19520"/>
                      <a:pt x="11855" y="18906"/>
                      <a:pt x="11796" y="18833"/>
                    </a:cubicBezTo>
                    <a:cubicBezTo>
                      <a:pt x="11628" y="18663"/>
                      <a:pt x="11463" y="18595"/>
                      <a:pt x="11210" y="18595"/>
                    </a:cubicBezTo>
                    <a:cubicBezTo>
                      <a:pt x="11177" y="18595"/>
                      <a:pt x="11142" y="18596"/>
                      <a:pt x="11107" y="18598"/>
                    </a:cubicBezTo>
                    <a:cubicBezTo>
                      <a:pt x="10945" y="18607"/>
                      <a:pt x="10806" y="18650"/>
                      <a:pt x="10683" y="18687"/>
                    </a:cubicBezTo>
                    <a:cubicBezTo>
                      <a:pt x="10571" y="18721"/>
                      <a:pt x="10465" y="18754"/>
                      <a:pt x="10362" y="18754"/>
                    </a:cubicBezTo>
                    <a:cubicBezTo>
                      <a:pt x="10142" y="18754"/>
                      <a:pt x="9984" y="18608"/>
                      <a:pt x="9842" y="18271"/>
                    </a:cubicBezTo>
                    <a:cubicBezTo>
                      <a:pt x="9715" y="18308"/>
                      <a:pt x="9425" y="18431"/>
                      <a:pt x="9184" y="18532"/>
                    </a:cubicBezTo>
                    <a:cubicBezTo>
                      <a:pt x="8610" y="18774"/>
                      <a:pt x="8221" y="18932"/>
                      <a:pt x="8051" y="18932"/>
                    </a:cubicBezTo>
                    <a:cubicBezTo>
                      <a:pt x="8030" y="18932"/>
                      <a:pt x="8011" y="18930"/>
                      <a:pt x="7994" y="18925"/>
                    </a:cubicBezTo>
                    <a:cubicBezTo>
                      <a:pt x="7398" y="18763"/>
                      <a:pt x="6898" y="17738"/>
                      <a:pt x="6747" y="17401"/>
                    </a:cubicBezTo>
                    <a:cubicBezTo>
                      <a:pt x="6538" y="17484"/>
                      <a:pt x="6038" y="17675"/>
                      <a:pt x="5607" y="17781"/>
                    </a:cubicBezTo>
                    <a:lnTo>
                      <a:pt x="5410" y="17830"/>
                    </a:lnTo>
                    <a:lnTo>
                      <a:pt x="5474" y="17622"/>
                    </a:lnTo>
                    <a:cubicBezTo>
                      <a:pt x="5515" y="17486"/>
                      <a:pt x="5472" y="17395"/>
                      <a:pt x="5392" y="17245"/>
                    </a:cubicBezTo>
                    <a:cubicBezTo>
                      <a:pt x="5320" y="17109"/>
                      <a:pt x="5230" y="16941"/>
                      <a:pt x="5272" y="16716"/>
                    </a:cubicBezTo>
                    <a:cubicBezTo>
                      <a:pt x="5303" y="16541"/>
                      <a:pt x="5505" y="16385"/>
                      <a:pt x="5719" y="16219"/>
                    </a:cubicBezTo>
                    <a:cubicBezTo>
                      <a:pt x="5776" y="16175"/>
                      <a:pt x="5850" y="16117"/>
                      <a:pt x="5905" y="16069"/>
                    </a:cubicBezTo>
                    <a:cubicBezTo>
                      <a:pt x="5790" y="16059"/>
                      <a:pt x="5617" y="16056"/>
                      <a:pt x="5489" y="16054"/>
                    </a:cubicBezTo>
                    <a:cubicBezTo>
                      <a:pt x="5185" y="16049"/>
                      <a:pt x="5009" y="16044"/>
                      <a:pt x="4926" y="16007"/>
                    </a:cubicBezTo>
                    <a:cubicBezTo>
                      <a:pt x="4722" y="15918"/>
                      <a:pt x="4543" y="15758"/>
                      <a:pt x="4370" y="15605"/>
                    </a:cubicBezTo>
                    <a:cubicBezTo>
                      <a:pt x="4237" y="15487"/>
                      <a:pt x="4111" y="15375"/>
                      <a:pt x="3977" y="15295"/>
                    </a:cubicBezTo>
                    <a:lnTo>
                      <a:pt x="3875" y="15233"/>
                    </a:lnTo>
                    <a:lnTo>
                      <a:pt x="3935" y="15124"/>
                    </a:lnTo>
                    <a:cubicBezTo>
                      <a:pt x="4244" y="14559"/>
                      <a:pt x="4607" y="14010"/>
                      <a:pt x="4985" y="13536"/>
                    </a:cubicBezTo>
                    <a:cubicBezTo>
                      <a:pt x="5169" y="13305"/>
                      <a:pt x="5312" y="13009"/>
                      <a:pt x="5450" y="12722"/>
                    </a:cubicBezTo>
                    <a:cubicBezTo>
                      <a:pt x="5602" y="12406"/>
                      <a:pt x="5746" y="12108"/>
                      <a:pt x="5944" y="11879"/>
                    </a:cubicBezTo>
                    <a:lnTo>
                      <a:pt x="6030" y="11781"/>
                    </a:lnTo>
                    <a:lnTo>
                      <a:pt x="6112" y="11882"/>
                    </a:lnTo>
                    <a:cubicBezTo>
                      <a:pt x="6191" y="11977"/>
                      <a:pt x="6290" y="12052"/>
                      <a:pt x="6396" y="12132"/>
                    </a:cubicBezTo>
                    <a:cubicBezTo>
                      <a:pt x="6472" y="12190"/>
                      <a:pt x="6551" y="12249"/>
                      <a:pt x="6623" y="12318"/>
                    </a:cubicBezTo>
                    <a:cubicBezTo>
                      <a:pt x="6617" y="12125"/>
                      <a:pt x="6602" y="11932"/>
                      <a:pt x="6586" y="11742"/>
                    </a:cubicBezTo>
                    <a:cubicBezTo>
                      <a:pt x="6556" y="11366"/>
                      <a:pt x="6525" y="10976"/>
                      <a:pt x="6566" y="10587"/>
                    </a:cubicBezTo>
                    <a:cubicBezTo>
                      <a:pt x="6606" y="10216"/>
                      <a:pt x="6751" y="10042"/>
                      <a:pt x="6880" y="9888"/>
                    </a:cubicBezTo>
                    <a:cubicBezTo>
                      <a:pt x="7013" y="9728"/>
                      <a:pt x="7120" y="9600"/>
                      <a:pt x="7101" y="9244"/>
                    </a:cubicBezTo>
                    <a:cubicBezTo>
                      <a:pt x="6643" y="8973"/>
                      <a:pt x="6782" y="8254"/>
                      <a:pt x="6884" y="7723"/>
                    </a:cubicBezTo>
                    <a:cubicBezTo>
                      <a:pt x="6918" y="7550"/>
                      <a:pt x="6949" y="7386"/>
                      <a:pt x="6956" y="7267"/>
                    </a:cubicBezTo>
                    <a:cubicBezTo>
                      <a:pt x="6973" y="6947"/>
                      <a:pt x="7027" y="6620"/>
                      <a:pt x="7080" y="6303"/>
                    </a:cubicBezTo>
                    <a:cubicBezTo>
                      <a:pt x="7139" y="5955"/>
                      <a:pt x="7199" y="5596"/>
                      <a:pt x="7206" y="5256"/>
                    </a:cubicBezTo>
                    <a:cubicBezTo>
                      <a:pt x="6875" y="5106"/>
                      <a:pt x="6628" y="4874"/>
                      <a:pt x="6389" y="4649"/>
                    </a:cubicBezTo>
                    <a:cubicBezTo>
                      <a:pt x="6299" y="4565"/>
                      <a:pt x="6207" y="4479"/>
                      <a:pt x="6111" y="4396"/>
                    </a:cubicBezTo>
                    <a:cubicBezTo>
                      <a:pt x="5488" y="5205"/>
                      <a:pt x="4831" y="5625"/>
                      <a:pt x="4107" y="5681"/>
                    </a:cubicBezTo>
                    <a:cubicBezTo>
                      <a:pt x="4052" y="5685"/>
                      <a:pt x="3999" y="5687"/>
                      <a:pt x="3948" y="5687"/>
                    </a:cubicBezTo>
                    <a:cubicBezTo>
                      <a:pt x="3219" y="5687"/>
                      <a:pt x="2750" y="5286"/>
                      <a:pt x="2428" y="4387"/>
                    </a:cubicBezTo>
                    <a:cubicBezTo>
                      <a:pt x="2182" y="3701"/>
                      <a:pt x="2061" y="3597"/>
                      <a:pt x="1507" y="3597"/>
                    </a:cubicBezTo>
                    <a:cubicBezTo>
                      <a:pt x="1444" y="3597"/>
                      <a:pt x="1376" y="3599"/>
                      <a:pt x="1302" y="3602"/>
                    </a:cubicBezTo>
                    <a:cubicBezTo>
                      <a:pt x="1190" y="3607"/>
                      <a:pt x="1088" y="3610"/>
                      <a:pt x="998" y="3610"/>
                    </a:cubicBezTo>
                    <a:cubicBezTo>
                      <a:pt x="721" y="3610"/>
                      <a:pt x="513" y="3577"/>
                      <a:pt x="393" y="3417"/>
                    </a:cubicBezTo>
                    <a:cubicBezTo>
                      <a:pt x="279" y="3264"/>
                      <a:pt x="267" y="3029"/>
                      <a:pt x="351" y="2606"/>
                    </a:cubicBezTo>
                    <a:cubicBezTo>
                      <a:pt x="442" y="2142"/>
                      <a:pt x="351" y="1690"/>
                      <a:pt x="72" y="1226"/>
                    </a:cubicBezTo>
                    <a:lnTo>
                      <a:pt x="0" y="1105"/>
                    </a:lnTo>
                    <a:lnTo>
                      <a:pt x="121" y="1046"/>
                    </a:lnTo>
                    <a:cubicBezTo>
                      <a:pt x="509" y="856"/>
                      <a:pt x="914" y="752"/>
                      <a:pt x="1306" y="651"/>
                    </a:cubicBezTo>
                    <a:cubicBezTo>
                      <a:pt x="1440" y="617"/>
                      <a:pt x="1575" y="582"/>
                      <a:pt x="1711" y="544"/>
                    </a:cubicBezTo>
                    <a:cubicBezTo>
                      <a:pt x="1868" y="499"/>
                      <a:pt x="1990" y="412"/>
                      <a:pt x="2118" y="320"/>
                    </a:cubicBezTo>
                    <a:cubicBezTo>
                      <a:pt x="2292" y="196"/>
                      <a:pt x="2471" y="68"/>
                      <a:pt x="2741" y="40"/>
                    </a:cubicBezTo>
                    <a:lnTo>
                      <a:pt x="2772" y="37"/>
                    </a:lnTo>
                    <a:cubicBezTo>
                      <a:pt x="2937" y="20"/>
                      <a:pt x="3123" y="0"/>
                      <a:pt x="3308" y="0"/>
                    </a:cubicBezTo>
                    <a:cubicBezTo>
                      <a:pt x="3542" y="0"/>
                      <a:pt x="3732" y="32"/>
                      <a:pt x="3890" y="97"/>
                    </a:cubicBezTo>
                    <a:cubicBezTo>
                      <a:pt x="4033" y="156"/>
                      <a:pt x="4147" y="256"/>
                      <a:pt x="4258" y="353"/>
                    </a:cubicBezTo>
                    <a:cubicBezTo>
                      <a:pt x="4388" y="467"/>
                      <a:pt x="4510" y="574"/>
                      <a:pt x="4661" y="594"/>
                    </a:cubicBezTo>
                    <a:cubicBezTo>
                      <a:pt x="4678" y="596"/>
                      <a:pt x="4694" y="597"/>
                      <a:pt x="4711" y="597"/>
                    </a:cubicBezTo>
                    <a:cubicBezTo>
                      <a:pt x="4832" y="597"/>
                      <a:pt x="4955" y="541"/>
                      <a:pt x="5084" y="481"/>
                    </a:cubicBezTo>
                    <a:cubicBezTo>
                      <a:pt x="5228" y="414"/>
                      <a:pt x="5377" y="345"/>
                      <a:pt x="5544" y="345"/>
                    </a:cubicBezTo>
                    <a:cubicBezTo>
                      <a:pt x="5565" y="345"/>
                      <a:pt x="5585" y="346"/>
                      <a:pt x="5606" y="348"/>
                    </a:cubicBezTo>
                    <a:cubicBezTo>
                      <a:pt x="6019" y="393"/>
                      <a:pt x="6517" y="1038"/>
                      <a:pt x="6993" y="1728"/>
                    </a:cubicBezTo>
                    <a:lnTo>
                      <a:pt x="7044" y="1802"/>
                    </a:lnTo>
                    <a:cubicBezTo>
                      <a:pt x="7856" y="2972"/>
                      <a:pt x="8559" y="4250"/>
                      <a:pt x="9238" y="5485"/>
                    </a:cubicBezTo>
                    <a:cubicBezTo>
                      <a:pt x="9685" y="6297"/>
                      <a:pt x="10147" y="7136"/>
                      <a:pt x="10634" y="7935"/>
                    </a:cubicBezTo>
                    <a:cubicBezTo>
                      <a:pt x="10641" y="7945"/>
                      <a:pt x="10672" y="7963"/>
                      <a:pt x="10749" y="7963"/>
                    </a:cubicBezTo>
                    <a:cubicBezTo>
                      <a:pt x="10958" y="7963"/>
                      <a:pt x="11304" y="7836"/>
                      <a:pt x="11556" y="7743"/>
                    </a:cubicBezTo>
                    <a:cubicBezTo>
                      <a:pt x="11702" y="7689"/>
                      <a:pt x="11817" y="7646"/>
                      <a:pt x="11888" y="7634"/>
                    </a:cubicBezTo>
                    <a:cubicBezTo>
                      <a:pt x="11988" y="7616"/>
                      <a:pt x="12096" y="7607"/>
                      <a:pt x="12210" y="7607"/>
                    </a:cubicBezTo>
                    <a:cubicBezTo>
                      <a:pt x="12568" y="7607"/>
                      <a:pt x="12943" y="7694"/>
                      <a:pt x="13261" y="7779"/>
                    </a:cubicBezTo>
                    <a:cubicBezTo>
                      <a:pt x="13457" y="7831"/>
                      <a:pt x="13664" y="7917"/>
                      <a:pt x="13864" y="7999"/>
                    </a:cubicBezTo>
                    <a:cubicBezTo>
                      <a:pt x="14197" y="8137"/>
                      <a:pt x="14541" y="8279"/>
                      <a:pt x="14848" y="8279"/>
                    </a:cubicBezTo>
                    <a:lnTo>
                      <a:pt x="14982" y="8274"/>
                    </a:lnTo>
                    <a:lnTo>
                      <a:pt x="15006" y="8368"/>
                    </a:lnTo>
                    <a:cubicBezTo>
                      <a:pt x="15084" y="8672"/>
                      <a:pt x="15207" y="8929"/>
                      <a:pt x="15337" y="9201"/>
                    </a:cubicBezTo>
                    <a:cubicBezTo>
                      <a:pt x="15409" y="9351"/>
                      <a:pt x="15483" y="9506"/>
                      <a:pt x="15550" y="9671"/>
                    </a:cubicBezTo>
                    <a:lnTo>
                      <a:pt x="15594" y="9781"/>
                    </a:lnTo>
                    <a:cubicBezTo>
                      <a:pt x="15769" y="10219"/>
                      <a:pt x="15967" y="10716"/>
                      <a:pt x="16401" y="10766"/>
                    </a:cubicBezTo>
                    <a:cubicBezTo>
                      <a:pt x="16435" y="10770"/>
                      <a:pt x="16469" y="10772"/>
                      <a:pt x="16503" y="10772"/>
                    </a:cubicBezTo>
                    <a:cubicBezTo>
                      <a:pt x="16736" y="10772"/>
                      <a:pt x="16990" y="10692"/>
                      <a:pt x="17260" y="10607"/>
                    </a:cubicBezTo>
                    <a:cubicBezTo>
                      <a:pt x="17516" y="10526"/>
                      <a:pt x="17781" y="10443"/>
                      <a:pt x="18036" y="10430"/>
                    </a:cubicBezTo>
                    <a:cubicBezTo>
                      <a:pt x="18151" y="10281"/>
                      <a:pt x="18261" y="10123"/>
                      <a:pt x="18368" y="9970"/>
                    </a:cubicBezTo>
                    <a:cubicBezTo>
                      <a:pt x="18514" y="9760"/>
                      <a:pt x="18665" y="9544"/>
                      <a:pt x="18833" y="9342"/>
                    </a:cubicBezTo>
                    <a:lnTo>
                      <a:pt x="18945" y="9205"/>
                    </a:lnTo>
                    <a:cubicBezTo>
                      <a:pt x="19592" y="8412"/>
                      <a:pt x="20250" y="7677"/>
                      <a:pt x="20683" y="7677"/>
                    </a:cubicBezTo>
                    <a:cubicBezTo>
                      <a:pt x="20702" y="7677"/>
                      <a:pt x="20719" y="7678"/>
                      <a:pt x="20737" y="7681"/>
                    </a:cubicBezTo>
                    <a:cubicBezTo>
                      <a:pt x="21191" y="7748"/>
                      <a:pt x="21325" y="8347"/>
                      <a:pt x="21413" y="8743"/>
                    </a:cubicBezTo>
                    <a:cubicBezTo>
                      <a:pt x="21426" y="8801"/>
                      <a:pt x="21438" y="8856"/>
                      <a:pt x="21450" y="8905"/>
                    </a:cubicBezTo>
                    <a:cubicBezTo>
                      <a:pt x="21598" y="9494"/>
                      <a:pt x="21600" y="9762"/>
                      <a:pt x="21323" y="10290"/>
                    </a:cubicBezTo>
                    <a:cubicBezTo>
                      <a:pt x="21080" y="10757"/>
                      <a:pt x="21162" y="11101"/>
                      <a:pt x="21267" y="11536"/>
                    </a:cubicBezTo>
                    <a:cubicBezTo>
                      <a:pt x="21303" y="11688"/>
                      <a:pt x="21341" y="11844"/>
                      <a:pt x="21368" y="12017"/>
                    </a:cubicBezTo>
                    <a:cubicBezTo>
                      <a:pt x="21426" y="12399"/>
                      <a:pt x="21385" y="12781"/>
                      <a:pt x="21345" y="13151"/>
                    </a:cubicBezTo>
                    <a:cubicBezTo>
                      <a:pt x="21320" y="13379"/>
                      <a:pt x="21295" y="13615"/>
                      <a:pt x="21295" y="13842"/>
                    </a:cubicBezTo>
                    <a:lnTo>
                      <a:pt x="21296" y="13998"/>
                    </a:lnTo>
                    <a:cubicBezTo>
                      <a:pt x="21301" y="14762"/>
                      <a:pt x="21309" y="16040"/>
                      <a:pt x="20413" y="16258"/>
                    </a:cubicBezTo>
                    <a:cubicBezTo>
                      <a:pt x="20305" y="16284"/>
                      <a:pt x="20189" y="16297"/>
                      <a:pt x="20059" y="16297"/>
                    </a:cubicBezTo>
                    <a:cubicBezTo>
                      <a:pt x="19954" y="16297"/>
                      <a:pt x="19850" y="16289"/>
                      <a:pt x="19747" y="16281"/>
                    </a:cubicBezTo>
                    <a:cubicBezTo>
                      <a:pt x="19652" y="16273"/>
                      <a:pt x="19558" y="16266"/>
                      <a:pt x="19465" y="16266"/>
                    </a:cubicBezTo>
                    <a:cubicBezTo>
                      <a:pt x="19257" y="16266"/>
                      <a:pt x="19101" y="16306"/>
                      <a:pt x="18956" y="16397"/>
                    </a:cubicBezTo>
                    <a:cubicBezTo>
                      <a:pt x="18557" y="16648"/>
                      <a:pt x="18150" y="17169"/>
                      <a:pt x="17936" y="17574"/>
                    </a:cubicBezTo>
                    <a:cubicBezTo>
                      <a:pt x="18631" y="18091"/>
                      <a:pt x="19330" y="19433"/>
                      <a:pt x="19462" y="20534"/>
                    </a:cubicBezTo>
                    <a:lnTo>
                      <a:pt x="19475" y="20649"/>
                    </a:lnTo>
                    <a:lnTo>
                      <a:pt x="19370" y="20671"/>
                    </a:lnTo>
                    <a:cubicBezTo>
                      <a:pt x="18827" y="20785"/>
                      <a:pt x="18555" y="20834"/>
                      <a:pt x="18462" y="20834"/>
                    </a:cubicBezTo>
                    <a:cubicBezTo>
                      <a:pt x="18462" y="20834"/>
                      <a:pt x="18462" y="20834"/>
                      <a:pt x="18462" y="20834"/>
                    </a:cubicBezTo>
                    <a:cubicBezTo>
                      <a:pt x="18440" y="20834"/>
                      <a:pt x="18385" y="20834"/>
                      <a:pt x="18348" y="20782"/>
                    </a:cubicBezTo>
                    <a:cubicBezTo>
                      <a:pt x="18015" y="20365"/>
                      <a:pt x="17604" y="20133"/>
                      <a:pt x="17193" y="20133"/>
                    </a:cubicBezTo>
                    <a:cubicBezTo>
                      <a:pt x="16605" y="20133"/>
                      <a:pt x="16139" y="20611"/>
                      <a:pt x="15977" y="21380"/>
                    </a:cubicBezTo>
                    <a:lnTo>
                      <a:pt x="15931" y="21600"/>
                    </a:lnTo>
                    <a:cubicBezTo>
                      <a:pt x="15931" y="21600"/>
                      <a:pt x="15785" y="21438"/>
                      <a:pt x="15785" y="21438"/>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6" name="Shape 176"/>
              <p:cNvSpPr>
                <a:spLocks/>
              </p:cNvSpPr>
              <p:nvPr/>
            </p:nvSpPr>
            <p:spPr bwMode="auto">
              <a:xfrm>
                <a:off x="1825349" y="379057"/>
                <a:ext cx="381213" cy="266172"/>
              </a:xfrm>
              <a:custGeom>
                <a:avLst/>
                <a:gdLst>
                  <a:gd name="T0" fmla="*/ 2147483647 w 21483"/>
                  <a:gd name="T1" fmla="*/ 2147483647 h 21600"/>
                  <a:gd name="T2" fmla="*/ 2147483647 w 21483"/>
                  <a:gd name="T3" fmla="*/ 2147483647 h 21600"/>
                  <a:gd name="T4" fmla="*/ 2147483647 w 21483"/>
                  <a:gd name="T5" fmla="*/ 2147483647 h 21600"/>
                  <a:gd name="T6" fmla="*/ 2147483647 w 21483"/>
                  <a:gd name="T7" fmla="*/ 2147483647 h 21600"/>
                  <a:gd name="T8" fmla="*/ 0 60000 65536"/>
                  <a:gd name="T9" fmla="*/ 5898240 60000 65536"/>
                  <a:gd name="T10" fmla="*/ 11796480 60000 65536"/>
                  <a:gd name="T11" fmla="*/ 17694720 60000 65536"/>
                  <a:gd name="T12" fmla="*/ 0 w 21483"/>
                  <a:gd name="T13" fmla="*/ 0 h 21600"/>
                  <a:gd name="T14" fmla="*/ 21483 w 21483"/>
                  <a:gd name="T15" fmla="*/ 21600 h 21600"/>
                </a:gdLst>
                <a:ahLst/>
                <a:cxnLst>
                  <a:cxn ang="T8">
                    <a:pos x="T0" y="T1"/>
                  </a:cxn>
                  <a:cxn ang="T9">
                    <a:pos x="T2" y="T3"/>
                  </a:cxn>
                  <a:cxn ang="T10">
                    <a:pos x="T4" y="T5"/>
                  </a:cxn>
                  <a:cxn ang="T11">
                    <a:pos x="T6" y="T7"/>
                  </a:cxn>
                </a:cxnLst>
                <a:rect l="T12" t="T13" r="T14" b="T15"/>
                <a:pathLst>
                  <a:path w="21483" h="21600" extrusionOk="0">
                    <a:moveTo>
                      <a:pt x="11295" y="21580"/>
                    </a:moveTo>
                    <a:lnTo>
                      <a:pt x="11321" y="21360"/>
                    </a:lnTo>
                    <a:lnTo>
                      <a:pt x="11290" y="21579"/>
                    </a:lnTo>
                    <a:lnTo>
                      <a:pt x="11163" y="21553"/>
                    </a:lnTo>
                    <a:lnTo>
                      <a:pt x="11143" y="21365"/>
                    </a:lnTo>
                    <a:cubicBezTo>
                      <a:pt x="11140" y="21283"/>
                      <a:pt x="11142" y="21162"/>
                      <a:pt x="11144" y="21018"/>
                    </a:cubicBezTo>
                    <a:cubicBezTo>
                      <a:pt x="11150" y="20597"/>
                      <a:pt x="11160" y="19892"/>
                      <a:pt x="11045" y="19576"/>
                    </a:cubicBezTo>
                    <a:cubicBezTo>
                      <a:pt x="10850" y="19045"/>
                      <a:pt x="10603" y="18601"/>
                      <a:pt x="10364" y="18200"/>
                    </a:cubicBezTo>
                    <a:cubicBezTo>
                      <a:pt x="10317" y="18121"/>
                      <a:pt x="10268" y="18045"/>
                      <a:pt x="10219" y="17969"/>
                    </a:cubicBezTo>
                    <a:cubicBezTo>
                      <a:pt x="9970" y="17586"/>
                      <a:pt x="9689" y="17152"/>
                      <a:pt x="9803" y="16484"/>
                    </a:cubicBezTo>
                    <a:cubicBezTo>
                      <a:pt x="9834" y="16303"/>
                      <a:pt x="9903" y="16172"/>
                      <a:pt x="9959" y="16068"/>
                    </a:cubicBezTo>
                    <a:cubicBezTo>
                      <a:pt x="10042" y="15912"/>
                      <a:pt x="10044" y="15889"/>
                      <a:pt x="10021" y="15819"/>
                    </a:cubicBezTo>
                    <a:cubicBezTo>
                      <a:pt x="10006" y="15773"/>
                      <a:pt x="9892" y="15704"/>
                      <a:pt x="9824" y="15663"/>
                    </a:cubicBezTo>
                    <a:cubicBezTo>
                      <a:pt x="9719" y="15599"/>
                      <a:pt x="9611" y="15534"/>
                      <a:pt x="9531" y="15424"/>
                    </a:cubicBezTo>
                    <a:cubicBezTo>
                      <a:pt x="8889" y="15114"/>
                      <a:pt x="8445" y="13811"/>
                      <a:pt x="8268" y="13036"/>
                    </a:cubicBezTo>
                    <a:cubicBezTo>
                      <a:pt x="8217" y="13032"/>
                      <a:pt x="8167" y="13031"/>
                      <a:pt x="8116" y="13031"/>
                    </a:cubicBezTo>
                    <a:cubicBezTo>
                      <a:pt x="8091" y="13031"/>
                      <a:pt x="8067" y="13031"/>
                      <a:pt x="8043" y="13032"/>
                    </a:cubicBezTo>
                    <a:cubicBezTo>
                      <a:pt x="8052" y="13247"/>
                      <a:pt x="8008" y="13389"/>
                      <a:pt x="7962" y="13477"/>
                    </a:cubicBezTo>
                    <a:cubicBezTo>
                      <a:pt x="7894" y="13609"/>
                      <a:pt x="7789" y="13681"/>
                      <a:pt x="7666" y="13681"/>
                    </a:cubicBezTo>
                    <a:cubicBezTo>
                      <a:pt x="7558" y="13681"/>
                      <a:pt x="7439" y="13623"/>
                      <a:pt x="7322" y="13514"/>
                    </a:cubicBezTo>
                    <a:cubicBezTo>
                      <a:pt x="7163" y="13366"/>
                      <a:pt x="7078" y="13108"/>
                      <a:pt x="7002" y="12880"/>
                    </a:cubicBezTo>
                    <a:cubicBezTo>
                      <a:pt x="6952" y="12730"/>
                      <a:pt x="6905" y="12588"/>
                      <a:pt x="6846" y="12496"/>
                    </a:cubicBezTo>
                    <a:cubicBezTo>
                      <a:pt x="6615" y="12136"/>
                      <a:pt x="6307" y="11969"/>
                      <a:pt x="5877" y="11969"/>
                    </a:cubicBezTo>
                    <a:cubicBezTo>
                      <a:pt x="5629" y="11969"/>
                      <a:pt x="5366" y="12024"/>
                      <a:pt x="5139" y="12076"/>
                    </a:cubicBezTo>
                    <a:lnTo>
                      <a:pt x="5056" y="12078"/>
                    </a:lnTo>
                    <a:cubicBezTo>
                      <a:pt x="4914" y="12077"/>
                      <a:pt x="4774" y="12075"/>
                      <a:pt x="4635" y="12063"/>
                    </a:cubicBezTo>
                    <a:lnTo>
                      <a:pt x="4517" y="12052"/>
                    </a:lnTo>
                    <a:lnTo>
                      <a:pt x="4493" y="11884"/>
                    </a:lnTo>
                    <a:cubicBezTo>
                      <a:pt x="4438" y="11492"/>
                      <a:pt x="4472" y="11220"/>
                      <a:pt x="4501" y="10979"/>
                    </a:cubicBezTo>
                    <a:cubicBezTo>
                      <a:pt x="4533" y="10719"/>
                      <a:pt x="4559" y="10513"/>
                      <a:pt x="4479" y="10167"/>
                    </a:cubicBezTo>
                    <a:cubicBezTo>
                      <a:pt x="4360" y="9649"/>
                      <a:pt x="4105" y="9194"/>
                      <a:pt x="3859" y="8755"/>
                    </a:cubicBezTo>
                    <a:cubicBezTo>
                      <a:pt x="3771" y="8599"/>
                      <a:pt x="3685" y="8445"/>
                      <a:pt x="3604" y="8288"/>
                    </a:cubicBezTo>
                    <a:cubicBezTo>
                      <a:pt x="3253" y="8368"/>
                      <a:pt x="2918" y="8717"/>
                      <a:pt x="2594" y="9056"/>
                    </a:cubicBezTo>
                    <a:cubicBezTo>
                      <a:pt x="2516" y="9137"/>
                      <a:pt x="2440" y="9217"/>
                      <a:pt x="2364" y="9293"/>
                    </a:cubicBezTo>
                    <a:lnTo>
                      <a:pt x="2250" y="9406"/>
                    </a:lnTo>
                    <a:lnTo>
                      <a:pt x="2159" y="9256"/>
                    </a:lnTo>
                    <a:cubicBezTo>
                      <a:pt x="2100" y="9158"/>
                      <a:pt x="2040" y="9062"/>
                      <a:pt x="1980" y="8968"/>
                    </a:cubicBezTo>
                    <a:cubicBezTo>
                      <a:pt x="1728" y="8566"/>
                      <a:pt x="1490" y="8187"/>
                      <a:pt x="1330" y="7714"/>
                    </a:cubicBezTo>
                    <a:cubicBezTo>
                      <a:pt x="1145" y="7166"/>
                      <a:pt x="1149" y="6664"/>
                      <a:pt x="1152" y="6178"/>
                    </a:cubicBezTo>
                    <a:cubicBezTo>
                      <a:pt x="1155" y="5837"/>
                      <a:pt x="1158" y="5515"/>
                      <a:pt x="1098" y="5174"/>
                    </a:cubicBezTo>
                    <a:cubicBezTo>
                      <a:pt x="1024" y="4758"/>
                      <a:pt x="841" y="4523"/>
                      <a:pt x="629" y="4252"/>
                    </a:cubicBezTo>
                    <a:cubicBezTo>
                      <a:pt x="482" y="4063"/>
                      <a:pt x="329" y="3868"/>
                      <a:pt x="206" y="3598"/>
                    </a:cubicBezTo>
                    <a:cubicBezTo>
                      <a:pt x="-63" y="3011"/>
                      <a:pt x="-22" y="2447"/>
                      <a:pt x="70" y="1654"/>
                    </a:cubicBezTo>
                    <a:lnTo>
                      <a:pt x="92" y="1464"/>
                    </a:lnTo>
                    <a:lnTo>
                      <a:pt x="226" y="1468"/>
                    </a:lnTo>
                    <a:cubicBezTo>
                      <a:pt x="540" y="1477"/>
                      <a:pt x="817" y="1681"/>
                      <a:pt x="950" y="1999"/>
                    </a:cubicBezTo>
                    <a:cubicBezTo>
                      <a:pt x="995" y="2108"/>
                      <a:pt x="1022" y="2226"/>
                      <a:pt x="1031" y="2350"/>
                    </a:cubicBezTo>
                    <a:cubicBezTo>
                      <a:pt x="1149" y="2253"/>
                      <a:pt x="1279" y="2157"/>
                      <a:pt x="1412" y="2059"/>
                    </a:cubicBezTo>
                    <a:cubicBezTo>
                      <a:pt x="1811" y="1765"/>
                      <a:pt x="2264" y="1431"/>
                      <a:pt x="2385" y="1043"/>
                    </a:cubicBezTo>
                    <a:cubicBezTo>
                      <a:pt x="2393" y="1017"/>
                      <a:pt x="2400" y="989"/>
                      <a:pt x="2407" y="961"/>
                    </a:cubicBezTo>
                    <a:lnTo>
                      <a:pt x="2435" y="845"/>
                    </a:lnTo>
                    <a:lnTo>
                      <a:pt x="2519" y="817"/>
                    </a:lnTo>
                    <a:cubicBezTo>
                      <a:pt x="3246" y="578"/>
                      <a:pt x="4156" y="81"/>
                      <a:pt x="4165" y="76"/>
                    </a:cubicBezTo>
                    <a:lnTo>
                      <a:pt x="4303" y="0"/>
                    </a:lnTo>
                    <a:lnTo>
                      <a:pt x="4362" y="194"/>
                    </a:lnTo>
                    <a:cubicBezTo>
                      <a:pt x="4567" y="861"/>
                      <a:pt x="5244" y="2645"/>
                      <a:pt x="5913" y="2886"/>
                    </a:cubicBezTo>
                    <a:cubicBezTo>
                      <a:pt x="6107" y="2886"/>
                      <a:pt x="6822" y="2485"/>
                      <a:pt x="7345" y="2193"/>
                    </a:cubicBezTo>
                    <a:cubicBezTo>
                      <a:pt x="8011" y="1821"/>
                      <a:pt x="8295" y="1669"/>
                      <a:pt x="8425" y="1669"/>
                    </a:cubicBezTo>
                    <a:lnTo>
                      <a:pt x="8529" y="1669"/>
                    </a:lnTo>
                    <a:lnTo>
                      <a:pt x="8597" y="1822"/>
                    </a:lnTo>
                    <a:cubicBezTo>
                      <a:pt x="8809" y="2563"/>
                      <a:pt x="8974" y="2563"/>
                      <a:pt x="9062" y="2563"/>
                    </a:cubicBezTo>
                    <a:cubicBezTo>
                      <a:pt x="9159" y="2563"/>
                      <a:pt x="9278" y="2515"/>
                      <a:pt x="9415" y="2460"/>
                    </a:cubicBezTo>
                    <a:cubicBezTo>
                      <a:pt x="9589" y="2389"/>
                      <a:pt x="9806" y="2301"/>
                      <a:pt x="10060" y="2283"/>
                    </a:cubicBezTo>
                    <a:cubicBezTo>
                      <a:pt x="10114" y="2279"/>
                      <a:pt x="10166" y="2277"/>
                      <a:pt x="10216" y="2277"/>
                    </a:cubicBezTo>
                    <a:cubicBezTo>
                      <a:pt x="10643" y="2277"/>
                      <a:pt x="10937" y="2438"/>
                      <a:pt x="11230" y="2833"/>
                    </a:cubicBezTo>
                    <a:cubicBezTo>
                      <a:pt x="11287" y="2910"/>
                      <a:pt x="11680" y="3870"/>
                      <a:pt x="11786" y="4400"/>
                    </a:cubicBezTo>
                    <a:cubicBezTo>
                      <a:pt x="12400" y="4444"/>
                      <a:pt x="13109" y="5162"/>
                      <a:pt x="13546" y="5839"/>
                    </a:cubicBezTo>
                    <a:cubicBezTo>
                      <a:pt x="13593" y="5321"/>
                      <a:pt x="13719" y="4871"/>
                      <a:pt x="13903" y="4595"/>
                    </a:cubicBezTo>
                    <a:cubicBezTo>
                      <a:pt x="14030" y="4406"/>
                      <a:pt x="14180" y="4306"/>
                      <a:pt x="14337" y="4306"/>
                    </a:cubicBezTo>
                    <a:cubicBezTo>
                      <a:pt x="14615" y="4306"/>
                      <a:pt x="14880" y="4604"/>
                      <a:pt x="15123" y="5191"/>
                    </a:cubicBezTo>
                    <a:cubicBezTo>
                      <a:pt x="15425" y="5916"/>
                      <a:pt x="15734" y="6313"/>
                      <a:pt x="16093" y="6773"/>
                    </a:cubicBezTo>
                    <a:cubicBezTo>
                      <a:pt x="16217" y="6932"/>
                      <a:pt x="16343" y="7094"/>
                      <a:pt x="16476" y="7277"/>
                    </a:cubicBezTo>
                    <a:cubicBezTo>
                      <a:pt x="16783" y="5897"/>
                      <a:pt x="17487" y="5056"/>
                      <a:pt x="18362" y="5056"/>
                    </a:cubicBezTo>
                    <a:cubicBezTo>
                      <a:pt x="18995" y="5056"/>
                      <a:pt x="19620" y="5504"/>
                      <a:pt x="20130" y="6320"/>
                    </a:cubicBezTo>
                    <a:cubicBezTo>
                      <a:pt x="20278" y="6301"/>
                      <a:pt x="20659" y="6206"/>
                      <a:pt x="21268" y="6036"/>
                    </a:cubicBezTo>
                    <a:lnTo>
                      <a:pt x="21429" y="5991"/>
                    </a:lnTo>
                    <a:lnTo>
                      <a:pt x="21451" y="6225"/>
                    </a:lnTo>
                    <a:cubicBezTo>
                      <a:pt x="21465" y="6375"/>
                      <a:pt x="21475" y="6523"/>
                      <a:pt x="21479" y="6669"/>
                    </a:cubicBezTo>
                    <a:cubicBezTo>
                      <a:pt x="21537" y="8451"/>
                      <a:pt x="20914" y="9516"/>
                      <a:pt x="19726" y="9668"/>
                    </a:cubicBezTo>
                    <a:cubicBezTo>
                      <a:pt x="18797" y="9785"/>
                      <a:pt x="18488" y="10878"/>
                      <a:pt x="18162" y="12035"/>
                    </a:cubicBezTo>
                    <a:cubicBezTo>
                      <a:pt x="18089" y="12296"/>
                      <a:pt x="18015" y="12556"/>
                      <a:pt x="17935" y="12803"/>
                    </a:cubicBezTo>
                    <a:cubicBezTo>
                      <a:pt x="17620" y="13775"/>
                      <a:pt x="17472" y="14022"/>
                      <a:pt x="16748" y="14221"/>
                    </a:cubicBezTo>
                    <a:cubicBezTo>
                      <a:pt x="16678" y="14240"/>
                      <a:pt x="16599" y="14254"/>
                      <a:pt x="16516" y="14268"/>
                    </a:cubicBezTo>
                    <a:cubicBezTo>
                      <a:pt x="16321" y="14301"/>
                      <a:pt x="16077" y="14342"/>
                      <a:pt x="16003" y="14489"/>
                    </a:cubicBezTo>
                    <a:cubicBezTo>
                      <a:pt x="15993" y="14509"/>
                      <a:pt x="15961" y="14573"/>
                      <a:pt x="15985" y="14744"/>
                    </a:cubicBezTo>
                    <a:cubicBezTo>
                      <a:pt x="16007" y="14904"/>
                      <a:pt x="16134" y="15041"/>
                      <a:pt x="16267" y="15187"/>
                    </a:cubicBezTo>
                    <a:cubicBezTo>
                      <a:pt x="16454" y="15390"/>
                      <a:pt x="16666" y="15619"/>
                      <a:pt x="16704" y="16016"/>
                    </a:cubicBezTo>
                    <a:cubicBezTo>
                      <a:pt x="16792" y="16926"/>
                      <a:pt x="16004" y="17243"/>
                      <a:pt x="15533" y="17432"/>
                    </a:cubicBezTo>
                    <a:cubicBezTo>
                      <a:pt x="15433" y="17472"/>
                      <a:pt x="15343" y="17508"/>
                      <a:pt x="15273" y="17544"/>
                    </a:cubicBezTo>
                    <a:cubicBezTo>
                      <a:pt x="15126" y="17620"/>
                      <a:pt x="14985" y="17657"/>
                      <a:pt x="14842" y="17657"/>
                    </a:cubicBezTo>
                    <a:cubicBezTo>
                      <a:pt x="14558" y="17657"/>
                      <a:pt x="14323" y="17515"/>
                      <a:pt x="14075" y="17363"/>
                    </a:cubicBezTo>
                    <a:cubicBezTo>
                      <a:pt x="13883" y="17246"/>
                      <a:pt x="13685" y="17126"/>
                      <a:pt x="13454" y="17070"/>
                    </a:cubicBezTo>
                    <a:cubicBezTo>
                      <a:pt x="13381" y="17052"/>
                      <a:pt x="13315" y="17043"/>
                      <a:pt x="13255" y="17043"/>
                    </a:cubicBezTo>
                    <a:cubicBezTo>
                      <a:pt x="12834" y="17043"/>
                      <a:pt x="12762" y="17455"/>
                      <a:pt x="12662" y="18243"/>
                    </a:cubicBezTo>
                    <a:cubicBezTo>
                      <a:pt x="12631" y="18483"/>
                      <a:pt x="12599" y="18732"/>
                      <a:pt x="12548" y="18970"/>
                    </a:cubicBezTo>
                    <a:cubicBezTo>
                      <a:pt x="12303" y="20105"/>
                      <a:pt x="11824" y="20926"/>
                      <a:pt x="11435" y="21514"/>
                    </a:cubicBezTo>
                    <a:lnTo>
                      <a:pt x="11378" y="21600"/>
                    </a:lnTo>
                    <a:cubicBezTo>
                      <a:pt x="11378" y="21600"/>
                      <a:pt x="11295" y="21580"/>
                      <a:pt x="11295" y="2158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7" name="Shape 177"/>
              <p:cNvSpPr>
                <a:spLocks/>
              </p:cNvSpPr>
              <p:nvPr/>
            </p:nvSpPr>
            <p:spPr bwMode="auto">
              <a:xfrm>
                <a:off x="1423992" y="1274511"/>
                <a:ext cx="261961" cy="2786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1231" y="21581"/>
                    </a:moveTo>
                    <a:lnTo>
                      <a:pt x="10520" y="21249"/>
                    </a:lnTo>
                    <a:lnTo>
                      <a:pt x="10520" y="19875"/>
                    </a:lnTo>
                    <a:lnTo>
                      <a:pt x="10272" y="19709"/>
                    </a:lnTo>
                    <a:cubicBezTo>
                      <a:pt x="9878" y="20101"/>
                      <a:pt x="9463" y="20479"/>
                      <a:pt x="9077" y="20479"/>
                    </a:cubicBezTo>
                    <a:cubicBezTo>
                      <a:pt x="8939" y="20479"/>
                      <a:pt x="8688" y="20427"/>
                      <a:pt x="8562" y="20084"/>
                    </a:cubicBezTo>
                    <a:cubicBezTo>
                      <a:pt x="8346" y="19500"/>
                      <a:pt x="8815" y="19142"/>
                      <a:pt x="9125" y="18905"/>
                    </a:cubicBezTo>
                    <a:cubicBezTo>
                      <a:pt x="9169" y="18871"/>
                      <a:pt x="9212" y="18839"/>
                      <a:pt x="9252" y="18806"/>
                    </a:cubicBezTo>
                    <a:cubicBezTo>
                      <a:pt x="9582" y="18539"/>
                      <a:pt x="9893" y="18226"/>
                      <a:pt x="9941" y="17752"/>
                    </a:cubicBezTo>
                    <a:lnTo>
                      <a:pt x="9946" y="17700"/>
                    </a:lnTo>
                    <a:cubicBezTo>
                      <a:pt x="9993" y="17186"/>
                      <a:pt x="10047" y="16849"/>
                      <a:pt x="10112" y="16630"/>
                    </a:cubicBezTo>
                    <a:cubicBezTo>
                      <a:pt x="10087" y="16629"/>
                      <a:pt x="10062" y="16627"/>
                      <a:pt x="10038" y="16626"/>
                    </a:cubicBezTo>
                    <a:cubicBezTo>
                      <a:pt x="9664" y="16605"/>
                      <a:pt x="9153" y="16576"/>
                      <a:pt x="8981" y="16177"/>
                    </a:cubicBezTo>
                    <a:cubicBezTo>
                      <a:pt x="8836" y="15839"/>
                      <a:pt x="9057" y="15593"/>
                      <a:pt x="9204" y="15430"/>
                    </a:cubicBezTo>
                    <a:cubicBezTo>
                      <a:pt x="9271" y="15355"/>
                      <a:pt x="9348" y="15269"/>
                      <a:pt x="9349" y="15219"/>
                    </a:cubicBezTo>
                    <a:cubicBezTo>
                      <a:pt x="9352" y="15126"/>
                      <a:pt x="9348" y="15118"/>
                      <a:pt x="9167" y="15054"/>
                    </a:cubicBezTo>
                    <a:cubicBezTo>
                      <a:pt x="9060" y="15017"/>
                      <a:pt x="8929" y="14971"/>
                      <a:pt x="8815" y="14874"/>
                    </a:cubicBezTo>
                    <a:cubicBezTo>
                      <a:pt x="8698" y="14887"/>
                      <a:pt x="8449" y="15021"/>
                      <a:pt x="8282" y="15112"/>
                    </a:cubicBezTo>
                    <a:cubicBezTo>
                      <a:pt x="8020" y="15254"/>
                      <a:pt x="7851" y="15341"/>
                      <a:pt x="7703" y="15345"/>
                    </a:cubicBezTo>
                    <a:cubicBezTo>
                      <a:pt x="7703" y="15345"/>
                      <a:pt x="7702" y="15345"/>
                      <a:pt x="7702" y="15345"/>
                    </a:cubicBezTo>
                    <a:cubicBezTo>
                      <a:pt x="7548" y="15345"/>
                      <a:pt x="7432" y="15289"/>
                      <a:pt x="7338" y="15244"/>
                    </a:cubicBezTo>
                    <a:cubicBezTo>
                      <a:pt x="7294" y="15224"/>
                      <a:pt x="7235" y="15195"/>
                      <a:pt x="7211" y="15195"/>
                    </a:cubicBezTo>
                    <a:cubicBezTo>
                      <a:pt x="7092" y="15247"/>
                      <a:pt x="6944" y="15556"/>
                      <a:pt x="6836" y="15782"/>
                    </a:cubicBezTo>
                    <a:cubicBezTo>
                      <a:pt x="6705" y="16056"/>
                      <a:pt x="6581" y="16314"/>
                      <a:pt x="6405" y="16471"/>
                    </a:cubicBezTo>
                    <a:cubicBezTo>
                      <a:pt x="6221" y="16635"/>
                      <a:pt x="6029" y="16714"/>
                      <a:pt x="5819" y="16714"/>
                    </a:cubicBezTo>
                    <a:cubicBezTo>
                      <a:pt x="5584" y="16714"/>
                      <a:pt x="5381" y="16614"/>
                      <a:pt x="5185" y="16516"/>
                    </a:cubicBezTo>
                    <a:cubicBezTo>
                      <a:pt x="5004" y="16426"/>
                      <a:pt x="4834" y="16341"/>
                      <a:pt x="4656" y="16341"/>
                    </a:cubicBezTo>
                    <a:cubicBezTo>
                      <a:pt x="4482" y="16352"/>
                      <a:pt x="4307" y="16473"/>
                      <a:pt x="4138" y="16589"/>
                    </a:cubicBezTo>
                    <a:cubicBezTo>
                      <a:pt x="3902" y="16751"/>
                      <a:pt x="3635" y="16935"/>
                      <a:pt x="3325" y="16935"/>
                    </a:cubicBezTo>
                    <a:cubicBezTo>
                      <a:pt x="3222" y="16935"/>
                      <a:pt x="3120" y="16914"/>
                      <a:pt x="3023" y="16874"/>
                    </a:cubicBezTo>
                    <a:cubicBezTo>
                      <a:pt x="2768" y="16765"/>
                      <a:pt x="2581" y="16473"/>
                      <a:pt x="2366" y="16133"/>
                    </a:cubicBezTo>
                    <a:cubicBezTo>
                      <a:pt x="2175" y="15833"/>
                      <a:pt x="1913" y="15422"/>
                      <a:pt x="1706" y="15422"/>
                    </a:cubicBezTo>
                    <a:cubicBezTo>
                      <a:pt x="1680" y="15422"/>
                      <a:pt x="1653" y="15428"/>
                      <a:pt x="1623" y="15441"/>
                    </a:cubicBezTo>
                    <a:lnTo>
                      <a:pt x="855" y="15775"/>
                    </a:lnTo>
                    <a:lnTo>
                      <a:pt x="1343" y="15125"/>
                    </a:lnTo>
                    <a:cubicBezTo>
                      <a:pt x="1450" y="14982"/>
                      <a:pt x="1583" y="14900"/>
                      <a:pt x="1701" y="14829"/>
                    </a:cubicBezTo>
                    <a:cubicBezTo>
                      <a:pt x="1812" y="14762"/>
                      <a:pt x="1899" y="14708"/>
                      <a:pt x="1957" y="14612"/>
                    </a:cubicBezTo>
                    <a:cubicBezTo>
                      <a:pt x="2042" y="14473"/>
                      <a:pt x="2046" y="14263"/>
                      <a:pt x="2049" y="14060"/>
                    </a:cubicBezTo>
                    <a:cubicBezTo>
                      <a:pt x="2050" y="13993"/>
                      <a:pt x="2052" y="13928"/>
                      <a:pt x="2055" y="13866"/>
                    </a:cubicBezTo>
                    <a:cubicBezTo>
                      <a:pt x="2071" y="13619"/>
                      <a:pt x="2173" y="13400"/>
                      <a:pt x="2264" y="13208"/>
                    </a:cubicBezTo>
                    <a:cubicBezTo>
                      <a:pt x="2391" y="12937"/>
                      <a:pt x="2465" y="12760"/>
                      <a:pt x="2396" y="12563"/>
                    </a:cubicBezTo>
                    <a:cubicBezTo>
                      <a:pt x="2330" y="12382"/>
                      <a:pt x="2047" y="12293"/>
                      <a:pt x="1528" y="12293"/>
                    </a:cubicBezTo>
                    <a:cubicBezTo>
                      <a:pt x="1381" y="12293"/>
                      <a:pt x="1237" y="12300"/>
                      <a:pt x="1109" y="12305"/>
                    </a:cubicBezTo>
                    <a:cubicBezTo>
                      <a:pt x="1000" y="12310"/>
                      <a:pt x="902" y="12315"/>
                      <a:pt x="821" y="12315"/>
                    </a:cubicBezTo>
                    <a:lnTo>
                      <a:pt x="0" y="12315"/>
                    </a:lnTo>
                    <a:lnTo>
                      <a:pt x="375" y="11954"/>
                    </a:lnTo>
                    <a:cubicBezTo>
                      <a:pt x="487" y="11846"/>
                      <a:pt x="603" y="11740"/>
                      <a:pt x="719" y="11634"/>
                    </a:cubicBezTo>
                    <a:cubicBezTo>
                      <a:pt x="986" y="11390"/>
                      <a:pt x="1261" y="11139"/>
                      <a:pt x="1480" y="10867"/>
                    </a:cubicBezTo>
                    <a:cubicBezTo>
                      <a:pt x="1655" y="10650"/>
                      <a:pt x="1841" y="10396"/>
                      <a:pt x="1832" y="10129"/>
                    </a:cubicBezTo>
                    <a:cubicBezTo>
                      <a:pt x="1829" y="10052"/>
                      <a:pt x="1738" y="9917"/>
                      <a:pt x="1665" y="9808"/>
                    </a:cubicBezTo>
                    <a:cubicBezTo>
                      <a:pt x="1554" y="9643"/>
                      <a:pt x="1449" y="9488"/>
                      <a:pt x="1463" y="9321"/>
                    </a:cubicBezTo>
                    <a:cubicBezTo>
                      <a:pt x="1472" y="9202"/>
                      <a:pt x="1489" y="9073"/>
                      <a:pt x="1507" y="8940"/>
                    </a:cubicBezTo>
                    <a:cubicBezTo>
                      <a:pt x="1583" y="8381"/>
                      <a:pt x="1662" y="7802"/>
                      <a:pt x="1192" y="7501"/>
                    </a:cubicBezTo>
                    <a:lnTo>
                      <a:pt x="1038" y="7403"/>
                    </a:lnTo>
                    <a:lnTo>
                      <a:pt x="1111" y="7242"/>
                    </a:lnTo>
                    <a:cubicBezTo>
                      <a:pt x="1336" y="6746"/>
                      <a:pt x="1177" y="5985"/>
                      <a:pt x="1037" y="5312"/>
                    </a:cubicBezTo>
                    <a:cubicBezTo>
                      <a:pt x="978" y="5029"/>
                      <a:pt x="921" y="4761"/>
                      <a:pt x="893" y="4517"/>
                    </a:cubicBezTo>
                    <a:lnTo>
                      <a:pt x="716" y="4294"/>
                    </a:lnTo>
                    <a:lnTo>
                      <a:pt x="740" y="4198"/>
                    </a:lnTo>
                    <a:cubicBezTo>
                      <a:pt x="1254" y="2098"/>
                      <a:pt x="3543" y="1206"/>
                      <a:pt x="3640" y="1169"/>
                    </a:cubicBezTo>
                    <a:lnTo>
                      <a:pt x="3720" y="1139"/>
                    </a:lnTo>
                    <a:lnTo>
                      <a:pt x="3801" y="1166"/>
                    </a:lnTo>
                    <a:cubicBezTo>
                      <a:pt x="3871" y="1189"/>
                      <a:pt x="3968" y="1230"/>
                      <a:pt x="4082" y="1278"/>
                    </a:cubicBezTo>
                    <a:cubicBezTo>
                      <a:pt x="4374" y="1402"/>
                      <a:pt x="4814" y="1588"/>
                      <a:pt x="5132" y="1588"/>
                    </a:cubicBezTo>
                    <a:cubicBezTo>
                      <a:pt x="5335" y="1588"/>
                      <a:pt x="5432" y="1519"/>
                      <a:pt x="5478" y="1343"/>
                    </a:cubicBezTo>
                    <a:cubicBezTo>
                      <a:pt x="5499" y="1264"/>
                      <a:pt x="5479" y="1240"/>
                      <a:pt x="5372" y="1150"/>
                    </a:cubicBezTo>
                    <a:cubicBezTo>
                      <a:pt x="5281" y="1074"/>
                      <a:pt x="5156" y="970"/>
                      <a:pt x="5157" y="795"/>
                    </a:cubicBezTo>
                    <a:cubicBezTo>
                      <a:pt x="5157" y="603"/>
                      <a:pt x="5324" y="440"/>
                      <a:pt x="5470" y="320"/>
                    </a:cubicBezTo>
                    <a:cubicBezTo>
                      <a:pt x="5730" y="104"/>
                      <a:pt x="6158" y="0"/>
                      <a:pt x="6777" y="0"/>
                    </a:cubicBezTo>
                    <a:cubicBezTo>
                      <a:pt x="7111" y="0"/>
                      <a:pt x="7438" y="31"/>
                      <a:pt x="7654" y="51"/>
                    </a:cubicBezTo>
                    <a:cubicBezTo>
                      <a:pt x="9162" y="189"/>
                      <a:pt x="10390" y="540"/>
                      <a:pt x="11638" y="1188"/>
                    </a:cubicBezTo>
                    <a:cubicBezTo>
                      <a:pt x="11768" y="1255"/>
                      <a:pt x="11900" y="1288"/>
                      <a:pt x="12040" y="1288"/>
                    </a:cubicBezTo>
                    <a:cubicBezTo>
                      <a:pt x="12351" y="1288"/>
                      <a:pt x="12673" y="1126"/>
                      <a:pt x="13014" y="954"/>
                    </a:cubicBezTo>
                    <a:cubicBezTo>
                      <a:pt x="13304" y="808"/>
                      <a:pt x="13603" y="658"/>
                      <a:pt x="13924" y="593"/>
                    </a:cubicBezTo>
                    <a:lnTo>
                      <a:pt x="14166" y="545"/>
                    </a:lnTo>
                    <a:lnTo>
                      <a:pt x="14197" y="775"/>
                    </a:lnTo>
                    <a:cubicBezTo>
                      <a:pt x="14222" y="965"/>
                      <a:pt x="14303" y="1405"/>
                      <a:pt x="14504" y="1405"/>
                    </a:cubicBezTo>
                    <a:cubicBezTo>
                      <a:pt x="14742" y="1405"/>
                      <a:pt x="15162" y="1054"/>
                      <a:pt x="15469" y="798"/>
                    </a:cubicBezTo>
                    <a:cubicBezTo>
                      <a:pt x="15820" y="504"/>
                      <a:pt x="16098" y="272"/>
                      <a:pt x="16356" y="244"/>
                    </a:cubicBezTo>
                    <a:cubicBezTo>
                      <a:pt x="16418" y="237"/>
                      <a:pt x="16476" y="234"/>
                      <a:pt x="16531" y="234"/>
                    </a:cubicBezTo>
                    <a:cubicBezTo>
                      <a:pt x="16806" y="234"/>
                      <a:pt x="17025" y="314"/>
                      <a:pt x="17181" y="472"/>
                    </a:cubicBezTo>
                    <a:cubicBezTo>
                      <a:pt x="17501" y="796"/>
                      <a:pt x="17456" y="1356"/>
                      <a:pt x="17420" y="1806"/>
                    </a:cubicBezTo>
                    <a:cubicBezTo>
                      <a:pt x="17406" y="1969"/>
                      <a:pt x="17387" y="2210"/>
                      <a:pt x="17411" y="2297"/>
                    </a:cubicBezTo>
                    <a:lnTo>
                      <a:pt x="18285" y="2639"/>
                    </a:lnTo>
                    <a:lnTo>
                      <a:pt x="18319" y="2673"/>
                    </a:lnTo>
                    <a:cubicBezTo>
                      <a:pt x="18389" y="2744"/>
                      <a:pt x="20033" y="4435"/>
                      <a:pt x="20033" y="5518"/>
                    </a:cubicBezTo>
                    <a:cubicBezTo>
                      <a:pt x="20033" y="6523"/>
                      <a:pt x="19017" y="7097"/>
                      <a:pt x="18744" y="7233"/>
                    </a:cubicBezTo>
                    <a:cubicBezTo>
                      <a:pt x="18422" y="7745"/>
                      <a:pt x="17947" y="8623"/>
                      <a:pt x="17947" y="8962"/>
                    </a:cubicBezTo>
                    <a:cubicBezTo>
                      <a:pt x="17947" y="9218"/>
                      <a:pt x="18219" y="9482"/>
                      <a:pt x="18460" y="9715"/>
                    </a:cubicBezTo>
                    <a:cubicBezTo>
                      <a:pt x="18548" y="9800"/>
                      <a:pt x="18632" y="9882"/>
                      <a:pt x="18700" y="9959"/>
                    </a:cubicBezTo>
                    <a:cubicBezTo>
                      <a:pt x="19208" y="10531"/>
                      <a:pt x="19218" y="10939"/>
                      <a:pt x="19229" y="11413"/>
                    </a:cubicBezTo>
                    <a:cubicBezTo>
                      <a:pt x="19233" y="11567"/>
                      <a:pt x="19237" y="11735"/>
                      <a:pt x="19260" y="11927"/>
                    </a:cubicBezTo>
                    <a:cubicBezTo>
                      <a:pt x="19286" y="12147"/>
                      <a:pt x="19453" y="12265"/>
                      <a:pt x="19723" y="12438"/>
                    </a:cubicBezTo>
                    <a:cubicBezTo>
                      <a:pt x="19900" y="12552"/>
                      <a:pt x="20082" y="12668"/>
                      <a:pt x="20210" y="12843"/>
                    </a:cubicBezTo>
                    <a:cubicBezTo>
                      <a:pt x="20483" y="13214"/>
                      <a:pt x="20371" y="13519"/>
                      <a:pt x="20280" y="13764"/>
                    </a:cubicBezTo>
                    <a:cubicBezTo>
                      <a:pt x="20258" y="13824"/>
                      <a:pt x="20236" y="13884"/>
                      <a:pt x="20218" y="13945"/>
                    </a:cubicBezTo>
                    <a:lnTo>
                      <a:pt x="20283" y="13945"/>
                    </a:lnTo>
                    <a:cubicBezTo>
                      <a:pt x="20579" y="13945"/>
                      <a:pt x="20888" y="13960"/>
                      <a:pt x="21127" y="14150"/>
                    </a:cubicBezTo>
                    <a:lnTo>
                      <a:pt x="21600" y="14525"/>
                    </a:lnTo>
                    <a:lnTo>
                      <a:pt x="21085" y="14525"/>
                    </a:lnTo>
                    <a:cubicBezTo>
                      <a:pt x="20863" y="14796"/>
                      <a:pt x="20141" y="15772"/>
                      <a:pt x="20088" y="15959"/>
                    </a:cubicBezTo>
                    <a:cubicBezTo>
                      <a:pt x="20074" y="16182"/>
                      <a:pt x="20177" y="16438"/>
                      <a:pt x="20286" y="16709"/>
                    </a:cubicBezTo>
                    <a:cubicBezTo>
                      <a:pt x="20408" y="17013"/>
                      <a:pt x="20547" y="17358"/>
                      <a:pt x="20532" y="17737"/>
                    </a:cubicBezTo>
                    <a:lnTo>
                      <a:pt x="20524" y="17926"/>
                    </a:lnTo>
                    <a:lnTo>
                      <a:pt x="20322" y="17941"/>
                    </a:lnTo>
                    <a:cubicBezTo>
                      <a:pt x="20209" y="17949"/>
                      <a:pt x="20093" y="17959"/>
                      <a:pt x="19978" y="17970"/>
                    </a:cubicBezTo>
                    <a:cubicBezTo>
                      <a:pt x="19714" y="17993"/>
                      <a:pt x="19440" y="18017"/>
                      <a:pt x="19169" y="18017"/>
                    </a:cubicBezTo>
                    <a:cubicBezTo>
                      <a:pt x="18657" y="18017"/>
                      <a:pt x="18256" y="17928"/>
                      <a:pt x="17909" y="17735"/>
                    </a:cubicBezTo>
                    <a:cubicBezTo>
                      <a:pt x="17813" y="17682"/>
                      <a:pt x="17733" y="17626"/>
                      <a:pt x="17661" y="17574"/>
                    </a:cubicBezTo>
                    <a:cubicBezTo>
                      <a:pt x="17554" y="17497"/>
                      <a:pt x="17495" y="17456"/>
                      <a:pt x="17435" y="17456"/>
                    </a:cubicBezTo>
                    <a:cubicBezTo>
                      <a:pt x="17394" y="17456"/>
                      <a:pt x="17340" y="17472"/>
                      <a:pt x="17273" y="17503"/>
                    </a:cubicBezTo>
                    <a:cubicBezTo>
                      <a:pt x="17055" y="17604"/>
                      <a:pt x="16534" y="18132"/>
                      <a:pt x="16465" y="18321"/>
                    </a:cubicBezTo>
                    <a:cubicBezTo>
                      <a:pt x="16418" y="18451"/>
                      <a:pt x="16480" y="18544"/>
                      <a:pt x="16633" y="18727"/>
                    </a:cubicBezTo>
                    <a:cubicBezTo>
                      <a:pt x="16765" y="18885"/>
                      <a:pt x="16929" y="19081"/>
                      <a:pt x="16854" y="19333"/>
                    </a:cubicBezTo>
                    <a:cubicBezTo>
                      <a:pt x="16796" y="19528"/>
                      <a:pt x="16530" y="19659"/>
                      <a:pt x="16100" y="19852"/>
                    </a:cubicBezTo>
                    <a:cubicBezTo>
                      <a:pt x="16014" y="19891"/>
                      <a:pt x="15939" y="19924"/>
                      <a:pt x="15895" y="19948"/>
                    </a:cubicBezTo>
                    <a:lnTo>
                      <a:pt x="15664" y="20078"/>
                    </a:lnTo>
                    <a:lnTo>
                      <a:pt x="15264" y="19101"/>
                    </a:lnTo>
                    <a:cubicBezTo>
                      <a:pt x="15264" y="19101"/>
                      <a:pt x="14491" y="19097"/>
                      <a:pt x="14491" y="19097"/>
                    </a:cubicBezTo>
                    <a:cubicBezTo>
                      <a:pt x="13802" y="19097"/>
                      <a:pt x="13721" y="19240"/>
                      <a:pt x="13450" y="19766"/>
                    </a:cubicBezTo>
                    <a:cubicBezTo>
                      <a:pt x="13544" y="19870"/>
                      <a:pt x="13740" y="20055"/>
                      <a:pt x="13841" y="20143"/>
                    </a:cubicBezTo>
                    <a:lnTo>
                      <a:pt x="14202" y="20457"/>
                    </a:lnTo>
                    <a:lnTo>
                      <a:pt x="13713" y="20511"/>
                    </a:lnTo>
                    <a:cubicBezTo>
                      <a:pt x="13605" y="20523"/>
                      <a:pt x="13522" y="20581"/>
                      <a:pt x="13397" y="20674"/>
                    </a:cubicBezTo>
                    <a:cubicBezTo>
                      <a:pt x="13302" y="20745"/>
                      <a:pt x="13195" y="20825"/>
                      <a:pt x="13057" y="20882"/>
                    </a:cubicBezTo>
                    <a:cubicBezTo>
                      <a:pt x="12836" y="20973"/>
                      <a:pt x="12617" y="20985"/>
                      <a:pt x="12425" y="20996"/>
                    </a:cubicBezTo>
                    <a:cubicBezTo>
                      <a:pt x="12238" y="21007"/>
                      <a:pt x="12077" y="21016"/>
                      <a:pt x="11938" y="21089"/>
                    </a:cubicBezTo>
                    <a:cubicBezTo>
                      <a:pt x="11930" y="21100"/>
                      <a:pt x="11877" y="21161"/>
                      <a:pt x="11817" y="21228"/>
                    </a:cubicBezTo>
                    <a:cubicBezTo>
                      <a:pt x="11580" y="21493"/>
                      <a:pt x="11477" y="21600"/>
                      <a:pt x="11328" y="21600"/>
                    </a:cubicBezTo>
                    <a:lnTo>
                      <a:pt x="11281" y="21600"/>
                    </a:lnTo>
                    <a:cubicBezTo>
                      <a:pt x="11281" y="21600"/>
                      <a:pt x="11231" y="21581"/>
                      <a:pt x="11231" y="21581"/>
                    </a:cubicBezTo>
                    <a:close/>
                  </a:path>
                </a:pathLst>
              </a:custGeom>
              <a:solidFill>
                <a:srgbClr val="FFC000"/>
              </a:solidFill>
              <a:ln w="6350" cap="flat">
                <a:solidFill>
                  <a:srgbClr val="FFFFFF"/>
                </a:solidFill>
                <a:prstDash val="solid"/>
                <a:miter lim="400000"/>
                <a:headEnd/>
                <a:tailEnd/>
              </a:ln>
            </p:spPr>
            <p:txBody>
              <a:bodyPr lIns="0" tIns="0" rIns="0" bIns="0" anchor="ctr"/>
              <a:lstStyle/>
              <a:p>
                <a:endParaRPr lang="zh-TW" altLang="en-US"/>
              </a:p>
            </p:txBody>
          </p:sp>
          <p:sp>
            <p:nvSpPr>
              <p:cNvPr id="18" name="Shape 178"/>
              <p:cNvSpPr>
                <a:spLocks/>
              </p:cNvSpPr>
              <p:nvPr/>
            </p:nvSpPr>
            <p:spPr bwMode="auto">
              <a:xfrm>
                <a:off x="1489978" y="1494932"/>
                <a:ext cx="339003" cy="299668"/>
              </a:xfrm>
              <a:custGeom>
                <a:avLst/>
                <a:gdLst>
                  <a:gd name="T0" fmla="*/ 2147483647 w 21461"/>
                  <a:gd name="T1" fmla="*/ 2147483647 h 21405"/>
                  <a:gd name="T2" fmla="*/ 2147483647 w 21461"/>
                  <a:gd name="T3" fmla="*/ 2147483647 h 21405"/>
                  <a:gd name="T4" fmla="*/ 2147483647 w 21461"/>
                  <a:gd name="T5" fmla="*/ 2147483647 h 21405"/>
                  <a:gd name="T6" fmla="*/ 2147483647 w 21461"/>
                  <a:gd name="T7" fmla="*/ 2147483647 h 21405"/>
                  <a:gd name="T8" fmla="*/ 0 60000 65536"/>
                  <a:gd name="T9" fmla="*/ 5898240 60000 65536"/>
                  <a:gd name="T10" fmla="*/ 11796480 60000 65536"/>
                  <a:gd name="T11" fmla="*/ 17694720 60000 65536"/>
                  <a:gd name="T12" fmla="*/ 0 w 21461"/>
                  <a:gd name="T13" fmla="*/ 0 h 21405"/>
                  <a:gd name="T14" fmla="*/ 21461 w 21461"/>
                  <a:gd name="T15" fmla="*/ 21405 h 21405"/>
                </a:gdLst>
                <a:ahLst/>
                <a:cxnLst>
                  <a:cxn ang="T8">
                    <a:pos x="T0" y="T1"/>
                  </a:cxn>
                  <a:cxn ang="T9">
                    <a:pos x="T2" y="T3"/>
                  </a:cxn>
                  <a:cxn ang="T10">
                    <a:pos x="T4" y="T5"/>
                  </a:cxn>
                  <a:cxn ang="T11">
                    <a:pos x="T6" y="T7"/>
                  </a:cxn>
                </a:cxnLst>
                <a:rect l="T12" t="T13" r="T14" b="T15"/>
                <a:pathLst>
                  <a:path w="21461" h="21405" extrusionOk="0">
                    <a:moveTo>
                      <a:pt x="2931" y="20753"/>
                    </a:moveTo>
                    <a:cubicBezTo>
                      <a:pt x="2443" y="21540"/>
                      <a:pt x="1482" y="21600"/>
                      <a:pt x="824" y="21012"/>
                    </a:cubicBezTo>
                    <a:cubicBezTo>
                      <a:pt x="-139" y="20152"/>
                      <a:pt x="134" y="18592"/>
                      <a:pt x="351" y="17168"/>
                    </a:cubicBezTo>
                    <a:cubicBezTo>
                      <a:pt x="396" y="16873"/>
                      <a:pt x="413" y="16549"/>
                      <a:pt x="218" y="16354"/>
                    </a:cubicBezTo>
                    <a:cubicBezTo>
                      <a:pt x="209" y="16345"/>
                      <a:pt x="190" y="16327"/>
                      <a:pt x="155" y="16304"/>
                    </a:cubicBezTo>
                    <a:lnTo>
                      <a:pt x="0" y="16231"/>
                    </a:lnTo>
                    <a:lnTo>
                      <a:pt x="60" y="16054"/>
                    </a:lnTo>
                    <a:cubicBezTo>
                      <a:pt x="103" y="15935"/>
                      <a:pt x="140" y="15814"/>
                      <a:pt x="176" y="15693"/>
                    </a:cubicBezTo>
                    <a:cubicBezTo>
                      <a:pt x="448" y="14765"/>
                      <a:pt x="785" y="14298"/>
                      <a:pt x="1154" y="14298"/>
                    </a:cubicBezTo>
                    <a:cubicBezTo>
                      <a:pt x="1312" y="14298"/>
                      <a:pt x="1463" y="14386"/>
                      <a:pt x="1601" y="14559"/>
                    </a:cubicBezTo>
                    <a:cubicBezTo>
                      <a:pt x="1632" y="14545"/>
                      <a:pt x="1651" y="14526"/>
                      <a:pt x="1665" y="14509"/>
                    </a:cubicBezTo>
                    <a:cubicBezTo>
                      <a:pt x="1800" y="14341"/>
                      <a:pt x="1777" y="13880"/>
                      <a:pt x="1762" y="13575"/>
                    </a:cubicBezTo>
                    <a:cubicBezTo>
                      <a:pt x="1756" y="13441"/>
                      <a:pt x="1750" y="13323"/>
                      <a:pt x="1754" y="13234"/>
                    </a:cubicBezTo>
                    <a:lnTo>
                      <a:pt x="1763" y="13036"/>
                    </a:lnTo>
                    <a:lnTo>
                      <a:pt x="1939" y="13048"/>
                    </a:lnTo>
                    <a:cubicBezTo>
                      <a:pt x="2142" y="13063"/>
                      <a:pt x="2303" y="13128"/>
                      <a:pt x="2420" y="13175"/>
                    </a:cubicBezTo>
                    <a:cubicBezTo>
                      <a:pt x="2478" y="13198"/>
                      <a:pt x="2543" y="13225"/>
                      <a:pt x="2571" y="13225"/>
                    </a:cubicBezTo>
                    <a:cubicBezTo>
                      <a:pt x="2567" y="13219"/>
                      <a:pt x="2614" y="13139"/>
                      <a:pt x="2660" y="12732"/>
                    </a:cubicBezTo>
                    <a:cubicBezTo>
                      <a:pt x="2767" y="11782"/>
                      <a:pt x="2971" y="11605"/>
                      <a:pt x="3796" y="11263"/>
                    </a:cubicBezTo>
                    <a:cubicBezTo>
                      <a:pt x="4375" y="11022"/>
                      <a:pt x="4388" y="10244"/>
                      <a:pt x="4403" y="9419"/>
                    </a:cubicBezTo>
                    <a:cubicBezTo>
                      <a:pt x="4413" y="8880"/>
                      <a:pt x="4422" y="8322"/>
                      <a:pt x="4609" y="7912"/>
                    </a:cubicBezTo>
                    <a:cubicBezTo>
                      <a:pt x="4731" y="7643"/>
                      <a:pt x="4921" y="7417"/>
                      <a:pt x="5104" y="7199"/>
                    </a:cubicBezTo>
                    <a:cubicBezTo>
                      <a:pt x="5311" y="6952"/>
                      <a:pt x="5506" y="6719"/>
                      <a:pt x="5590" y="6450"/>
                    </a:cubicBezTo>
                    <a:cubicBezTo>
                      <a:pt x="5629" y="6322"/>
                      <a:pt x="5632" y="6177"/>
                      <a:pt x="5634" y="6023"/>
                    </a:cubicBezTo>
                    <a:cubicBezTo>
                      <a:pt x="5636" y="5845"/>
                      <a:pt x="5639" y="5661"/>
                      <a:pt x="5698" y="5477"/>
                    </a:cubicBezTo>
                    <a:cubicBezTo>
                      <a:pt x="5744" y="5332"/>
                      <a:pt x="5833" y="5212"/>
                      <a:pt x="5912" y="5105"/>
                    </a:cubicBezTo>
                    <a:cubicBezTo>
                      <a:pt x="6036" y="4938"/>
                      <a:pt x="6092" y="4848"/>
                      <a:pt x="6068" y="4748"/>
                    </a:cubicBezTo>
                    <a:cubicBezTo>
                      <a:pt x="6026" y="4570"/>
                      <a:pt x="5914" y="4421"/>
                      <a:pt x="5797" y="4264"/>
                    </a:cubicBezTo>
                    <a:cubicBezTo>
                      <a:pt x="5641" y="4056"/>
                      <a:pt x="5465" y="3819"/>
                      <a:pt x="5425" y="3478"/>
                    </a:cubicBezTo>
                    <a:lnTo>
                      <a:pt x="5401" y="3271"/>
                    </a:lnTo>
                    <a:lnTo>
                      <a:pt x="5585" y="3256"/>
                    </a:lnTo>
                    <a:cubicBezTo>
                      <a:pt x="5675" y="3249"/>
                      <a:pt x="5770" y="3236"/>
                      <a:pt x="5860" y="3191"/>
                    </a:cubicBezTo>
                    <a:cubicBezTo>
                      <a:pt x="5926" y="3158"/>
                      <a:pt x="5984" y="3106"/>
                      <a:pt x="6046" y="3051"/>
                    </a:cubicBezTo>
                    <a:cubicBezTo>
                      <a:pt x="6085" y="3015"/>
                      <a:pt x="6126" y="2978"/>
                      <a:pt x="6172" y="2944"/>
                    </a:cubicBezTo>
                    <a:cubicBezTo>
                      <a:pt x="6025" y="2775"/>
                      <a:pt x="5961" y="2670"/>
                      <a:pt x="5937" y="2598"/>
                    </a:cubicBezTo>
                    <a:cubicBezTo>
                      <a:pt x="5914" y="2525"/>
                      <a:pt x="5932" y="2484"/>
                      <a:pt x="5950" y="2442"/>
                    </a:cubicBezTo>
                    <a:lnTo>
                      <a:pt x="5982" y="2367"/>
                    </a:lnTo>
                    <a:cubicBezTo>
                      <a:pt x="6093" y="2110"/>
                      <a:pt x="6184" y="1896"/>
                      <a:pt x="6339" y="1747"/>
                    </a:cubicBezTo>
                    <a:cubicBezTo>
                      <a:pt x="6494" y="1597"/>
                      <a:pt x="6712" y="1512"/>
                      <a:pt x="7075" y="1512"/>
                    </a:cubicBezTo>
                    <a:lnTo>
                      <a:pt x="7935" y="1516"/>
                    </a:lnTo>
                    <a:lnTo>
                      <a:pt x="8184" y="2248"/>
                    </a:lnTo>
                    <a:lnTo>
                      <a:pt x="8188" y="2246"/>
                    </a:lnTo>
                    <a:cubicBezTo>
                      <a:pt x="8241" y="2217"/>
                      <a:pt x="8331" y="2169"/>
                      <a:pt x="8413" y="2119"/>
                    </a:cubicBezTo>
                    <a:cubicBezTo>
                      <a:pt x="8495" y="2070"/>
                      <a:pt x="8569" y="2020"/>
                      <a:pt x="8592" y="1988"/>
                    </a:cubicBezTo>
                    <a:cubicBezTo>
                      <a:pt x="8591" y="1975"/>
                      <a:pt x="8528" y="1885"/>
                      <a:pt x="8473" y="1806"/>
                    </a:cubicBezTo>
                    <a:cubicBezTo>
                      <a:pt x="8359" y="1642"/>
                      <a:pt x="8187" y="1395"/>
                      <a:pt x="8288" y="1062"/>
                    </a:cubicBezTo>
                    <a:cubicBezTo>
                      <a:pt x="8377" y="770"/>
                      <a:pt x="8852" y="213"/>
                      <a:pt x="9084" y="84"/>
                    </a:cubicBezTo>
                    <a:cubicBezTo>
                      <a:pt x="9185" y="27"/>
                      <a:pt x="9276" y="0"/>
                      <a:pt x="9362" y="0"/>
                    </a:cubicBezTo>
                    <a:cubicBezTo>
                      <a:pt x="9528" y="0"/>
                      <a:pt x="9639" y="96"/>
                      <a:pt x="9747" y="189"/>
                    </a:cubicBezTo>
                    <a:cubicBezTo>
                      <a:pt x="9792" y="228"/>
                      <a:pt x="9842" y="271"/>
                      <a:pt x="9903" y="311"/>
                    </a:cubicBezTo>
                    <a:cubicBezTo>
                      <a:pt x="10114" y="452"/>
                      <a:pt x="10365" y="517"/>
                      <a:pt x="10694" y="517"/>
                    </a:cubicBezTo>
                    <a:cubicBezTo>
                      <a:pt x="10885" y="517"/>
                      <a:pt x="11085" y="496"/>
                      <a:pt x="11278" y="476"/>
                    </a:cubicBezTo>
                    <a:lnTo>
                      <a:pt x="11369" y="466"/>
                    </a:lnTo>
                    <a:lnTo>
                      <a:pt x="11407" y="483"/>
                    </a:lnTo>
                    <a:cubicBezTo>
                      <a:pt x="11703" y="612"/>
                      <a:pt x="11932" y="673"/>
                      <a:pt x="12131" y="673"/>
                    </a:cubicBezTo>
                    <a:cubicBezTo>
                      <a:pt x="12238" y="673"/>
                      <a:pt x="12335" y="655"/>
                      <a:pt x="12427" y="620"/>
                    </a:cubicBezTo>
                    <a:cubicBezTo>
                      <a:pt x="12492" y="595"/>
                      <a:pt x="12555" y="513"/>
                      <a:pt x="12622" y="426"/>
                    </a:cubicBezTo>
                    <a:cubicBezTo>
                      <a:pt x="12703" y="320"/>
                      <a:pt x="12795" y="201"/>
                      <a:pt x="12927" y="131"/>
                    </a:cubicBezTo>
                    <a:cubicBezTo>
                      <a:pt x="13064" y="58"/>
                      <a:pt x="13186" y="23"/>
                      <a:pt x="13301" y="23"/>
                    </a:cubicBezTo>
                    <a:cubicBezTo>
                      <a:pt x="13623" y="23"/>
                      <a:pt x="13806" y="296"/>
                      <a:pt x="13983" y="560"/>
                    </a:cubicBezTo>
                    <a:cubicBezTo>
                      <a:pt x="14042" y="648"/>
                      <a:pt x="14104" y="742"/>
                      <a:pt x="14176" y="834"/>
                    </a:cubicBezTo>
                    <a:lnTo>
                      <a:pt x="14325" y="1022"/>
                    </a:lnTo>
                    <a:lnTo>
                      <a:pt x="14126" y="1139"/>
                    </a:lnTo>
                    <a:cubicBezTo>
                      <a:pt x="13726" y="1372"/>
                      <a:pt x="12751" y="2234"/>
                      <a:pt x="12760" y="2774"/>
                    </a:cubicBezTo>
                    <a:cubicBezTo>
                      <a:pt x="12761" y="2831"/>
                      <a:pt x="12764" y="3002"/>
                      <a:pt x="13048" y="3153"/>
                    </a:cubicBezTo>
                    <a:cubicBezTo>
                      <a:pt x="13134" y="3199"/>
                      <a:pt x="13228" y="3221"/>
                      <a:pt x="13335" y="3221"/>
                    </a:cubicBezTo>
                    <a:cubicBezTo>
                      <a:pt x="13715" y="3221"/>
                      <a:pt x="14167" y="2933"/>
                      <a:pt x="14529" y="2702"/>
                    </a:cubicBezTo>
                    <a:cubicBezTo>
                      <a:pt x="14636" y="2633"/>
                      <a:pt x="14737" y="2569"/>
                      <a:pt x="14828" y="2517"/>
                    </a:cubicBezTo>
                    <a:cubicBezTo>
                      <a:pt x="14894" y="2478"/>
                      <a:pt x="14967" y="2429"/>
                      <a:pt x="15044" y="2377"/>
                    </a:cubicBezTo>
                    <a:cubicBezTo>
                      <a:pt x="15279" y="2218"/>
                      <a:pt x="15545" y="2038"/>
                      <a:pt x="15802" y="2024"/>
                    </a:cubicBezTo>
                    <a:lnTo>
                      <a:pt x="15840" y="2023"/>
                    </a:lnTo>
                    <a:cubicBezTo>
                      <a:pt x="16091" y="2023"/>
                      <a:pt x="16276" y="2161"/>
                      <a:pt x="16439" y="2282"/>
                    </a:cubicBezTo>
                    <a:cubicBezTo>
                      <a:pt x="16545" y="2361"/>
                      <a:pt x="16645" y="2436"/>
                      <a:pt x="16754" y="2466"/>
                    </a:cubicBezTo>
                    <a:cubicBezTo>
                      <a:pt x="16853" y="2494"/>
                      <a:pt x="16932" y="2508"/>
                      <a:pt x="16987" y="2507"/>
                    </a:cubicBezTo>
                    <a:lnTo>
                      <a:pt x="17007" y="2507"/>
                    </a:lnTo>
                    <a:cubicBezTo>
                      <a:pt x="17002" y="2454"/>
                      <a:pt x="16981" y="2367"/>
                      <a:pt x="16966" y="2304"/>
                    </a:cubicBezTo>
                    <a:cubicBezTo>
                      <a:pt x="16906" y="2053"/>
                      <a:pt x="16824" y="1709"/>
                      <a:pt x="17041" y="1451"/>
                    </a:cubicBezTo>
                    <a:cubicBezTo>
                      <a:pt x="17195" y="1269"/>
                      <a:pt x="17479" y="1185"/>
                      <a:pt x="17932" y="1185"/>
                    </a:cubicBezTo>
                    <a:cubicBezTo>
                      <a:pt x="18222" y="1185"/>
                      <a:pt x="18528" y="1219"/>
                      <a:pt x="18774" y="1246"/>
                    </a:cubicBezTo>
                    <a:cubicBezTo>
                      <a:pt x="18894" y="1260"/>
                      <a:pt x="18999" y="1271"/>
                      <a:pt x="19076" y="1276"/>
                    </a:cubicBezTo>
                    <a:lnTo>
                      <a:pt x="19220" y="1284"/>
                    </a:lnTo>
                    <a:lnTo>
                      <a:pt x="19239" y="1445"/>
                    </a:lnTo>
                    <a:cubicBezTo>
                      <a:pt x="19246" y="1476"/>
                      <a:pt x="19283" y="1563"/>
                      <a:pt x="19325" y="1658"/>
                    </a:cubicBezTo>
                    <a:cubicBezTo>
                      <a:pt x="19367" y="1753"/>
                      <a:pt x="19415" y="1855"/>
                      <a:pt x="19444" y="1918"/>
                    </a:cubicBezTo>
                    <a:cubicBezTo>
                      <a:pt x="19585" y="1849"/>
                      <a:pt x="19721" y="1814"/>
                      <a:pt x="19850" y="1814"/>
                    </a:cubicBezTo>
                    <a:cubicBezTo>
                      <a:pt x="20235" y="1814"/>
                      <a:pt x="20542" y="2103"/>
                      <a:pt x="20762" y="2674"/>
                    </a:cubicBezTo>
                    <a:cubicBezTo>
                      <a:pt x="20984" y="3248"/>
                      <a:pt x="21083" y="3862"/>
                      <a:pt x="21182" y="4455"/>
                    </a:cubicBezTo>
                    <a:cubicBezTo>
                      <a:pt x="21248" y="4842"/>
                      <a:pt x="21311" y="5237"/>
                      <a:pt x="21408" y="5608"/>
                    </a:cubicBezTo>
                    <a:lnTo>
                      <a:pt x="21461" y="5809"/>
                    </a:lnTo>
                    <a:lnTo>
                      <a:pt x="21280" y="5855"/>
                    </a:lnTo>
                    <a:cubicBezTo>
                      <a:pt x="21151" y="5888"/>
                      <a:pt x="21070" y="5955"/>
                      <a:pt x="21010" y="6080"/>
                    </a:cubicBezTo>
                    <a:cubicBezTo>
                      <a:pt x="20895" y="6322"/>
                      <a:pt x="20858" y="6572"/>
                      <a:pt x="20820" y="6834"/>
                    </a:cubicBezTo>
                    <a:cubicBezTo>
                      <a:pt x="20766" y="7199"/>
                      <a:pt x="20712" y="7578"/>
                      <a:pt x="20442" y="7940"/>
                    </a:cubicBezTo>
                    <a:cubicBezTo>
                      <a:pt x="19889" y="8684"/>
                      <a:pt x="19106" y="9220"/>
                      <a:pt x="18688" y="9473"/>
                    </a:cubicBezTo>
                    <a:cubicBezTo>
                      <a:pt x="18119" y="9818"/>
                      <a:pt x="17501" y="9957"/>
                      <a:pt x="16904" y="10092"/>
                    </a:cubicBezTo>
                    <a:cubicBezTo>
                      <a:pt x="16354" y="10217"/>
                      <a:pt x="15835" y="10335"/>
                      <a:pt x="15344" y="10598"/>
                    </a:cubicBezTo>
                    <a:cubicBezTo>
                      <a:pt x="14728" y="10930"/>
                      <a:pt x="14069" y="11116"/>
                      <a:pt x="13433" y="11297"/>
                    </a:cubicBezTo>
                    <a:cubicBezTo>
                      <a:pt x="13105" y="11389"/>
                      <a:pt x="12767" y="11485"/>
                      <a:pt x="12441" y="11599"/>
                    </a:cubicBezTo>
                    <a:cubicBezTo>
                      <a:pt x="11958" y="11767"/>
                      <a:pt x="11612" y="12144"/>
                      <a:pt x="11247" y="12543"/>
                    </a:cubicBezTo>
                    <a:cubicBezTo>
                      <a:pt x="11049" y="12759"/>
                      <a:pt x="10844" y="12982"/>
                      <a:pt x="10608" y="13182"/>
                    </a:cubicBezTo>
                    <a:cubicBezTo>
                      <a:pt x="9622" y="14019"/>
                      <a:pt x="8853" y="14604"/>
                      <a:pt x="7845" y="15127"/>
                    </a:cubicBezTo>
                    <a:cubicBezTo>
                      <a:pt x="6982" y="15574"/>
                      <a:pt x="6055" y="15870"/>
                      <a:pt x="5153" y="16141"/>
                    </a:cubicBezTo>
                    <a:cubicBezTo>
                      <a:pt x="4735" y="16266"/>
                      <a:pt x="4312" y="16375"/>
                      <a:pt x="3909" y="16545"/>
                    </a:cubicBezTo>
                    <a:cubicBezTo>
                      <a:pt x="2866" y="16985"/>
                      <a:pt x="2005" y="17845"/>
                      <a:pt x="1469" y="18946"/>
                    </a:cubicBezTo>
                    <a:lnTo>
                      <a:pt x="2931" y="20753"/>
                    </a:ln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19" name="Shape 179"/>
              <p:cNvSpPr>
                <a:spLocks/>
              </p:cNvSpPr>
              <p:nvPr/>
            </p:nvSpPr>
            <p:spPr bwMode="auto">
              <a:xfrm>
                <a:off x="1259051" y="1175627"/>
                <a:ext cx="216676" cy="210334"/>
              </a:xfrm>
              <a:custGeom>
                <a:avLst/>
                <a:gdLst>
                  <a:gd name="T0" fmla="*/ 2147483647 w 21483"/>
                  <a:gd name="T1" fmla="*/ 2147483647 h 21600"/>
                  <a:gd name="T2" fmla="*/ 2147483647 w 21483"/>
                  <a:gd name="T3" fmla="*/ 2147483647 h 21600"/>
                  <a:gd name="T4" fmla="*/ 2147483647 w 21483"/>
                  <a:gd name="T5" fmla="*/ 2147483647 h 21600"/>
                  <a:gd name="T6" fmla="*/ 2147483647 w 21483"/>
                  <a:gd name="T7" fmla="*/ 2147483647 h 21600"/>
                  <a:gd name="T8" fmla="*/ 0 60000 65536"/>
                  <a:gd name="T9" fmla="*/ 5898240 60000 65536"/>
                  <a:gd name="T10" fmla="*/ 11796480 60000 65536"/>
                  <a:gd name="T11" fmla="*/ 17694720 60000 65536"/>
                  <a:gd name="T12" fmla="*/ 0 w 21483"/>
                  <a:gd name="T13" fmla="*/ 0 h 21600"/>
                  <a:gd name="T14" fmla="*/ 21483 w 21483"/>
                  <a:gd name="T15" fmla="*/ 21600 h 21600"/>
                </a:gdLst>
                <a:ahLst/>
                <a:cxnLst>
                  <a:cxn ang="T8">
                    <a:pos x="T0" y="T1"/>
                  </a:cxn>
                  <a:cxn ang="T9">
                    <a:pos x="T2" y="T3"/>
                  </a:cxn>
                  <a:cxn ang="T10">
                    <a:pos x="T4" y="T5"/>
                  </a:cxn>
                  <a:cxn ang="T11">
                    <a:pos x="T6" y="T7"/>
                  </a:cxn>
                </a:cxnLst>
                <a:rect l="T12" t="T13" r="T14" b="T15"/>
                <a:pathLst>
                  <a:path w="21483" h="21600" extrusionOk="0">
                    <a:moveTo>
                      <a:pt x="17030" y="21600"/>
                    </a:moveTo>
                    <a:cubicBezTo>
                      <a:pt x="16069" y="21600"/>
                      <a:pt x="14914" y="20774"/>
                      <a:pt x="14456" y="19759"/>
                    </a:cubicBezTo>
                    <a:cubicBezTo>
                      <a:pt x="14380" y="19591"/>
                      <a:pt x="14308" y="19418"/>
                      <a:pt x="14237" y="19245"/>
                    </a:cubicBezTo>
                    <a:cubicBezTo>
                      <a:pt x="13875" y="18370"/>
                      <a:pt x="13534" y="17545"/>
                      <a:pt x="12631" y="17330"/>
                    </a:cubicBezTo>
                    <a:cubicBezTo>
                      <a:pt x="12479" y="17293"/>
                      <a:pt x="12315" y="17275"/>
                      <a:pt x="12146" y="17275"/>
                    </a:cubicBezTo>
                    <a:cubicBezTo>
                      <a:pt x="11201" y="17275"/>
                      <a:pt x="10167" y="17825"/>
                      <a:pt x="9255" y="18310"/>
                    </a:cubicBezTo>
                    <a:cubicBezTo>
                      <a:pt x="9035" y="18428"/>
                      <a:pt x="8823" y="18540"/>
                      <a:pt x="8624" y="18639"/>
                    </a:cubicBezTo>
                    <a:cubicBezTo>
                      <a:pt x="8466" y="18718"/>
                      <a:pt x="8193" y="18886"/>
                      <a:pt x="7878" y="19081"/>
                    </a:cubicBezTo>
                    <a:cubicBezTo>
                      <a:pt x="6790" y="19753"/>
                      <a:pt x="5844" y="20310"/>
                      <a:pt x="5296" y="20310"/>
                    </a:cubicBezTo>
                    <a:cubicBezTo>
                      <a:pt x="5240" y="20310"/>
                      <a:pt x="5187" y="20305"/>
                      <a:pt x="5139" y="20294"/>
                    </a:cubicBezTo>
                    <a:lnTo>
                      <a:pt x="4728" y="20198"/>
                    </a:lnTo>
                    <a:lnTo>
                      <a:pt x="4717" y="19985"/>
                    </a:lnTo>
                    <a:cubicBezTo>
                      <a:pt x="4677" y="19203"/>
                      <a:pt x="4532" y="18697"/>
                      <a:pt x="3884" y="18259"/>
                    </a:cubicBezTo>
                    <a:cubicBezTo>
                      <a:pt x="3514" y="18010"/>
                      <a:pt x="3160" y="17745"/>
                      <a:pt x="2806" y="17481"/>
                    </a:cubicBezTo>
                    <a:cubicBezTo>
                      <a:pt x="2518" y="17266"/>
                      <a:pt x="2229" y="17050"/>
                      <a:pt x="1931" y="16842"/>
                    </a:cubicBezTo>
                    <a:cubicBezTo>
                      <a:pt x="1778" y="16736"/>
                      <a:pt x="1562" y="16645"/>
                      <a:pt x="1334" y="16550"/>
                    </a:cubicBezTo>
                    <a:cubicBezTo>
                      <a:pt x="762" y="16310"/>
                      <a:pt x="50" y="16012"/>
                      <a:pt x="2" y="15237"/>
                    </a:cubicBezTo>
                    <a:cubicBezTo>
                      <a:pt x="-42" y="14530"/>
                      <a:pt x="560" y="13997"/>
                      <a:pt x="1092" y="13527"/>
                    </a:cubicBezTo>
                    <a:cubicBezTo>
                      <a:pt x="1483" y="13180"/>
                      <a:pt x="1887" y="12822"/>
                      <a:pt x="1868" y="12533"/>
                    </a:cubicBezTo>
                    <a:cubicBezTo>
                      <a:pt x="1853" y="12306"/>
                      <a:pt x="1569" y="12072"/>
                      <a:pt x="1334" y="11915"/>
                    </a:cubicBezTo>
                    <a:lnTo>
                      <a:pt x="1141" y="11787"/>
                    </a:lnTo>
                    <a:lnTo>
                      <a:pt x="1230" y="11568"/>
                    </a:lnTo>
                    <a:cubicBezTo>
                      <a:pt x="1701" y="10412"/>
                      <a:pt x="2480" y="10263"/>
                      <a:pt x="3106" y="10263"/>
                    </a:cubicBezTo>
                    <a:cubicBezTo>
                      <a:pt x="3407" y="10263"/>
                      <a:pt x="3717" y="10301"/>
                      <a:pt x="4045" y="10342"/>
                    </a:cubicBezTo>
                    <a:cubicBezTo>
                      <a:pt x="4355" y="10380"/>
                      <a:pt x="4675" y="10420"/>
                      <a:pt x="4996" y="10426"/>
                    </a:cubicBezTo>
                    <a:cubicBezTo>
                      <a:pt x="5711" y="10441"/>
                      <a:pt x="6242" y="10741"/>
                      <a:pt x="6756" y="11031"/>
                    </a:cubicBezTo>
                    <a:cubicBezTo>
                      <a:pt x="7210" y="11288"/>
                      <a:pt x="7640" y="11530"/>
                      <a:pt x="8159" y="11530"/>
                    </a:cubicBezTo>
                    <a:cubicBezTo>
                      <a:pt x="8221" y="11530"/>
                      <a:pt x="8283" y="11527"/>
                      <a:pt x="8348" y="11520"/>
                    </a:cubicBezTo>
                    <a:cubicBezTo>
                      <a:pt x="8737" y="10363"/>
                      <a:pt x="9182" y="9159"/>
                      <a:pt x="9880" y="8119"/>
                    </a:cubicBezTo>
                    <a:lnTo>
                      <a:pt x="9923" y="8054"/>
                    </a:lnTo>
                    <a:cubicBezTo>
                      <a:pt x="10938" y="6541"/>
                      <a:pt x="12088" y="4827"/>
                      <a:pt x="13351" y="3574"/>
                    </a:cubicBezTo>
                    <a:cubicBezTo>
                      <a:pt x="13739" y="3189"/>
                      <a:pt x="13576" y="2810"/>
                      <a:pt x="13253" y="2172"/>
                    </a:cubicBezTo>
                    <a:cubicBezTo>
                      <a:pt x="13151" y="1970"/>
                      <a:pt x="13045" y="1760"/>
                      <a:pt x="12970" y="1545"/>
                    </a:cubicBezTo>
                    <a:cubicBezTo>
                      <a:pt x="12851" y="1207"/>
                      <a:pt x="12650" y="923"/>
                      <a:pt x="12356" y="676"/>
                    </a:cubicBezTo>
                    <a:lnTo>
                      <a:pt x="11548" y="0"/>
                    </a:lnTo>
                    <a:lnTo>
                      <a:pt x="12572" y="179"/>
                    </a:lnTo>
                    <a:cubicBezTo>
                      <a:pt x="14084" y="442"/>
                      <a:pt x="16873" y="2053"/>
                      <a:pt x="17374" y="2348"/>
                    </a:cubicBezTo>
                    <a:cubicBezTo>
                      <a:pt x="17515" y="2338"/>
                      <a:pt x="17807" y="2319"/>
                      <a:pt x="18120" y="2319"/>
                    </a:cubicBezTo>
                    <a:cubicBezTo>
                      <a:pt x="18458" y="2319"/>
                      <a:pt x="18726" y="2341"/>
                      <a:pt x="18918" y="2385"/>
                    </a:cubicBezTo>
                    <a:cubicBezTo>
                      <a:pt x="19865" y="2604"/>
                      <a:pt x="20820" y="3340"/>
                      <a:pt x="21242" y="4173"/>
                    </a:cubicBezTo>
                    <a:cubicBezTo>
                      <a:pt x="21520" y="4724"/>
                      <a:pt x="21558" y="5291"/>
                      <a:pt x="21352" y="5815"/>
                    </a:cubicBezTo>
                    <a:cubicBezTo>
                      <a:pt x="20964" y="6799"/>
                      <a:pt x="20017" y="7505"/>
                      <a:pt x="19182" y="8129"/>
                    </a:cubicBezTo>
                    <a:cubicBezTo>
                      <a:pt x="19002" y="8263"/>
                      <a:pt x="18829" y="8392"/>
                      <a:pt x="18668" y="8520"/>
                    </a:cubicBezTo>
                    <a:cubicBezTo>
                      <a:pt x="18263" y="8840"/>
                      <a:pt x="17665" y="8867"/>
                      <a:pt x="17088" y="8867"/>
                    </a:cubicBezTo>
                    <a:lnTo>
                      <a:pt x="16731" y="8866"/>
                    </a:lnTo>
                    <a:cubicBezTo>
                      <a:pt x="16343" y="8866"/>
                      <a:pt x="15940" y="8877"/>
                      <a:pt x="15674" y="9002"/>
                    </a:cubicBezTo>
                    <a:cubicBezTo>
                      <a:pt x="15569" y="9051"/>
                      <a:pt x="15418" y="9105"/>
                      <a:pt x="15251" y="9163"/>
                    </a:cubicBezTo>
                    <a:cubicBezTo>
                      <a:pt x="14961" y="9265"/>
                      <a:pt x="14359" y="9475"/>
                      <a:pt x="14290" y="9656"/>
                    </a:cubicBezTo>
                    <a:cubicBezTo>
                      <a:pt x="13969" y="10490"/>
                      <a:pt x="15076" y="11953"/>
                      <a:pt x="15671" y="12739"/>
                    </a:cubicBezTo>
                    <a:cubicBezTo>
                      <a:pt x="15772" y="12872"/>
                      <a:pt x="15863" y="12993"/>
                      <a:pt x="15938" y="13096"/>
                    </a:cubicBezTo>
                    <a:lnTo>
                      <a:pt x="18333" y="16424"/>
                    </a:lnTo>
                    <a:lnTo>
                      <a:pt x="18339" y="16503"/>
                    </a:lnTo>
                    <a:cubicBezTo>
                      <a:pt x="18367" y="16817"/>
                      <a:pt x="18437" y="17188"/>
                      <a:pt x="18511" y="17579"/>
                    </a:cubicBezTo>
                    <a:cubicBezTo>
                      <a:pt x="18696" y="18550"/>
                      <a:pt x="18904" y="19650"/>
                      <a:pt x="18568" y="20466"/>
                    </a:cubicBezTo>
                    <a:cubicBezTo>
                      <a:pt x="18265" y="21197"/>
                      <a:pt x="17719" y="21600"/>
                      <a:pt x="17030" y="21600"/>
                    </a:cubicBezTo>
                    <a:close/>
                  </a:path>
                </a:pathLst>
              </a:custGeom>
              <a:solidFill>
                <a:srgbClr val="FFC000"/>
              </a:solidFill>
              <a:ln w="6350" cap="flat">
                <a:solidFill>
                  <a:srgbClr val="FFFFFF"/>
                </a:solidFill>
                <a:prstDash val="solid"/>
                <a:miter lim="400000"/>
                <a:headEnd/>
                <a:tailEnd/>
              </a:ln>
            </p:spPr>
            <p:txBody>
              <a:bodyPr lIns="0" tIns="0" rIns="0" bIns="0" anchor="ctr"/>
              <a:lstStyle/>
              <a:p>
                <a:endParaRPr lang="zh-TW" altLang="en-US"/>
              </a:p>
            </p:txBody>
          </p:sp>
          <p:sp>
            <p:nvSpPr>
              <p:cNvPr id="20" name="Shape 180"/>
              <p:cNvSpPr>
                <a:spLocks/>
              </p:cNvSpPr>
              <p:nvPr/>
            </p:nvSpPr>
            <p:spPr bwMode="auto">
              <a:xfrm>
                <a:off x="1638416" y="1247044"/>
                <a:ext cx="222118" cy="30120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6034" y="21600"/>
                    </a:moveTo>
                    <a:cubicBezTo>
                      <a:pt x="5792" y="21600"/>
                      <a:pt x="5567" y="21564"/>
                      <a:pt x="5364" y="21494"/>
                    </a:cubicBezTo>
                    <a:cubicBezTo>
                      <a:pt x="4756" y="21283"/>
                      <a:pt x="4622" y="20981"/>
                      <a:pt x="4616" y="20764"/>
                    </a:cubicBezTo>
                    <a:cubicBezTo>
                      <a:pt x="4598" y="20021"/>
                      <a:pt x="6046" y="19209"/>
                      <a:pt x="6723" y="18889"/>
                    </a:cubicBezTo>
                    <a:cubicBezTo>
                      <a:pt x="6681" y="18849"/>
                      <a:pt x="6641" y="18810"/>
                      <a:pt x="6602" y="18772"/>
                    </a:cubicBezTo>
                    <a:cubicBezTo>
                      <a:pt x="6345" y="18521"/>
                      <a:pt x="6200" y="18390"/>
                      <a:pt x="5982" y="18390"/>
                    </a:cubicBezTo>
                    <a:cubicBezTo>
                      <a:pt x="5887" y="18390"/>
                      <a:pt x="5770" y="18413"/>
                      <a:pt x="5635" y="18460"/>
                    </a:cubicBezTo>
                    <a:cubicBezTo>
                      <a:pt x="5535" y="18495"/>
                      <a:pt x="5441" y="18574"/>
                      <a:pt x="5343" y="18658"/>
                    </a:cubicBezTo>
                    <a:cubicBezTo>
                      <a:pt x="5204" y="18775"/>
                      <a:pt x="5047" y="18908"/>
                      <a:pt x="4812" y="18967"/>
                    </a:cubicBezTo>
                    <a:cubicBezTo>
                      <a:pt x="4617" y="19017"/>
                      <a:pt x="4406" y="19042"/>
                      <a:pt x="4184" y="19042"/>
                    </a:cubicBezTo>
                    <a:cubicBezTo>
                      <a:pt x="3811" y="19042"/>
                      <a:pt x="3396" y="18972"/>
                      <a:pt x="2878" y="18824"/>
                    </a:cubicBezTo>
                    <a:lnTo>
                      <a:pt x="2948" y="18445"/>
                    </a:lnTo>
                    <a:cubicBezTo>
                      <a:pt x="2979" y="18442"/>
                      <a:pt x="3009" y="18440"/>
                      <a:pt x="3039" y="18438"/>
                    </a:cubicBezTo>
                    <a:cubicBezTo>
                      <a:pt x="3006" y="18229"/>
                      <a:pt x="2902" y="18026"/>
                      <a:pt x="2793" y="17814"/>
                    </a:cubicBezTo>
                    <a:cubicBezTo>
                      <a:pt x="2650" y="17535"/>
                      <a:pt x="2502" y="17247"/>
                      <a:pt x="2529" y="16939"/>
                    </a:cubicBezTo>
                    <a:cubicBezTo>
                      <a:pt x="2530" y="16927"/>
                      <a:pt x="3198" y="16002"/>
                      <a:pt x="3695" y="15530"/>
                    </a:cubicBezTo>
                    <a:cubicBezTo>
                      <a:pt x="3575" y="15513"/>
                      <a:pt x="3435" y="15511"/>
                      <a:pt x="3290" y="15511"/>
                    </a:cubicBezTo>
                    <a:lnTo>
                      <a:pt x="3119" y="15511"/>
                    </a:lnTo>
                    <a:cubicBezTo>
                      <a:pt x="3042" y="15511"/>
                      <a:pt x="2966" y="15510"/>
                      <a:pt x="2892" y="15507"/>
                    </a:cubicBezTo>
                    <a:lnTo>
                      <a:pt x="2635" y="15497"/>
                    </a:lnTo>
                    <a:lnTo>
                      <a:pt x="2639" y="15308"/>
                    </a:lnTo>
                    <a:cubicBezTo>
                      <a:pt x="2643" y="15114"/>
                      <a:pt x="2717" y="14957"/>
                      <a:pt x="2782" y="14820"/>
                    </a:cubicBezTo>
                    <a:cubicBezTo>
                      <a:pt x="2879" y="14614"/>
                      <a:pt x="2932" y="14501"/>
                      <a:pt x="2764" y="14322"/>
                    </a:cubicBezTo>
                    <a:cubicBezTo>
                      <a:pt x="2669" y="14220"/>
                      <a:pt x="2504" y="14137"/>
                      <a:pt x="2328" y="14048"/>
                    </a:cubicBezTo>
                    <a:cubicBezTo>
                      <a:pt x="2009" y="13888"/>
                      <a:pt x="1612" y="13688"/>
                      <a:pt x="1552" y="13294"/>
                    </a:cubicBezTo>
                    <a:cubicBezTo>
                      <a:pt x="1523" y="13103"/>
                      <a:pt x="1518" y="12937"/>
                      <a:pt x="1513" y="12783"/>
                    </a:cubicBezTo>
                    <a:cubicBezTo>
                      <a:pt x="1500" y="12374"/>
                      <a:pt x="1492" y="12105"/>
                      <a:pt x="1012" y="11681"/>
                    </a:cubicBezTo>
                    <a:cubicBezTo>
                      <a:pt x="940" y="11616"/>
                      <a:pt x="850" y="11549"/>
                      <a:pt x="756" y="11478"/>
                    </a:cubicBezTo>
                    <a:cubicBezTo>
                      <a:pt x="419" y="11222"/>
                      <a:pt x="0" y="10904"/>
                      <a:pt x="0" y="10507"/>
                    </a:cubicBezTo>
                    <a:cubicBezTo>
                      <a:pt x="0" y="9968"/>
                      <a:pt x="948" y="8789"/>
                      <a:pt x="1056" y="8656"/>
                    </a:cubicBezTo>
                    <a:lnTo>
                      <a:pt x="1098" y="8605"/>
                    </a:lnTo>
                    <a:lnTo>
                      <a:pt x="1171" y="8579"/>
                    </a:lnTo>
                    <a:cubicBezTo>
                      <a:pt x="1184" y="8575"/>
                      <a:pt x="2460" y="8119"/>
                      <a:pt x="2460" y="7320"/>
                    </a:cubicBezTo>
                    <a:cubicBezTo>
                      <a:pt x="2460" y="6616"/>
                      <a:pt x="1103" y="5374"/>
                      <a:pt x="580" y="4955"/>
                    </a:cubicBezTo>
                    <a:lnTo>
                      <a:pt x="396" y="4807"/>
                    </a:lnTo>
                    <a:lnTo>
                      <a:pt x="2180" y="3638"/>
                    </a:lnTo>
                    <a:lnTo>
                      <a:pt x="4568" y="3306"/>
                    </a:lnTo>
                    <a:lnTo>
                      <a:pt x="5174" y="2184"/>
                    </a:lnTo>
                    <a:lnTo>
                      <a:pt x="6774" y="2184"/>
                    </a:lnTo>
                    <a:lnTo>
                      <a:pt x="7197" y="1250"/>
                    </a:lnTo>
                    <a:lnTo>
                      <a:pt x="9969" y="1250"/>
                    </a:lnTo>
                    <a:lnTo>
                      <a:pt x="10238" y="1211"/>
                    </a:lnTo>
                    <a:cubicBezTo>
                      <a:pt x="10549" y="1201"/>
                      <a:pt x="10809" y="1106"/>
                      <a:pt x="11033" y="922"/>
                    </a:cubicBezTo>
                    <a:cubicBezTo>
                      <a:pt x="11113" y="857"/>
                      <a:pt x="11140" y="763"/>
                      <a:pt x="11171" y="653"/>
                    </a:cubicBezTo>
                    <a:cubicBezTo>
                      <a:pt x="11221" y="481"/>
                      <a:pt x="11282" y="265"/>
                      <a:pt x="11582" y="118"/>
                    </a:cubicBezTo>
                    <a:cubicBezTo>
                      <a:pt x="11741" y="41"/>
                      <a:pt x="11940" y="0"/>
                      <a:pt x="12158" y="0"/>
                    </a:cubicBezTo>
                    <a:cubicBezTo>
                      <a:pt x="12593" y="0"/>
                      <a:pt x="12978" y="157"/>
                      <a:pt x="13138" y="399"/>
                    </a:cubicBezTo>
                    <a:cubicBezTo>
                      <a:pt x="13472" y="901"/>
                      <a:pt x="12875" y="1478"/>
                      <a:pt x="12472" y="1788"/>
                    </a:cubicBezTo>
                    <a:cubicBezTo>
                      <a:pt x="12690" y="1896"/>
                      <a:pt x="12820" y="1923"/>
                      <a:pt x="12896" y="1923"/>
                    </a:cubicBezTo>
                    <a:cubicBezTo>
                      <a:pt x="13063" y="1923"/>
                      <a:pt x="13199" y="1747"/>
                      <a:pt x="13408" y="1459"/>
                    </a:cubicBezTo>
                    <a:cubicBezTo>
                      <a:pt x="13488" y="1348"/>
                      <a:pt x="13575" y="1229"/>
                      <a:pt x="13675" y="1108"/>
                    </a:cubicBezTo>
                    <a:cubicBezTo>
                      <a:pt x="13995" y="725"/>
                      <a:pt x="14365" y="538"/>
                      <a:pt x="14804" y="538"/>
                    </a:cubicBezTo>
                    <a:cubicBezTo>
                      <a:pt x="15234" y="538"/>
                      <a:pt x="15662" y="724"/>
                      <a:pt x="16075" y="903"/>
                    </a:cubicBezTo>
                    <a:cubicBezTo>
                      <a:pt x="16459" y="1070"/>
                      <a:pt x="16883" y="1145"/>
                      <a:pt x="17332" y="1225"/>
                    </a:cubicBezTo>
                    <a:cubicBezTo>
                      <a:pt x="17775" y="1303"/>
                      <a:pt x="18234" y="1384"/>
                      <a:pt x="18669" y="1560"/>
                    </a:cubicBezTo>
                    <a:cubicBezTo>
                      <a:pt x="18963" y="1679"/>
                      <a:pt x="19149" y="1835"/>
                      <a:pt x="19222" y="2023"/>
                    </a:cubicBezTo>
                    <a:cubicBezTo>
                      <a:pt x="19351" y="2359"/>
                      <a:pt x="19095" y="2713"/>
                      <a:pt x="18832" y="3057"/>
                    </a:cubicBezTo>
                    <a:cubicBezTo>
                      <a:pt x="20150" y="3366"/>
                      <a:pt x="21024" y="4349"/>
                      <a:pt x="21416" y="5217"/>
                    </a:cubicBezTo>
                    <a:cubicBezTo>
                      <a:pt x="21538" y="5489"/>
                      <a:pt x="21598" y="5742"/>
                      <a:pt x="21599" y="5992"/>
                    </a:cubicBezTo>
                    <a:lnTo>
                      <a:pt x="21600" y="6111"/>
                    </a:lnTo>
                    <a:lnTo>
                      <a:pt x="21456" y="6167"/>
                    </a:lnTo>
                    <a:cubicBezTo>
                      <a:pt x="21242" y="6251"/>
                      <a:pt x="21030" y="6363"/>
                      <a:pt x="20786" y="6494"/>
                    </a:cubicBezTo>
                    <a:cubicBezTo>
                      <a:pt x="20692" y="6544"/>
                      <a:pt x="20594" y="6596"/>
                      <a:pt x="20490" y="6650"/>
                    </a:cubicBezTo>
                    <a:cubicBezTo>
                      <a:pt x="20057" y="6873"/>
                      <a:pt x="19599" y="7011"/>
                      <a:pt x="19157" y="7143"/>
                    </a:cubicBezTo>
                    <a:cubicBezTo>
                      <a:pt x="18937" y="7209"/>
                      <a:pt x="18715" y="7276"/>
                      <a:pt x="18493" y="7354"/>
                    </a:cubicBezTo>
                    <a:lnTo>
                      <a:pt x="18285" y="7426"/>
                    </a:lnTo>
                    <a:cubicBezTo>
                      <a:pt x="17646" y="7647"/>
                      <a:pt x="16679" y="7981"/>
                      <a:pt x="16391" y="8379"/>
                    </a:cubicBezTo>
                    <a:cubicBezTo>
                      <a:pt x="16185" y="8665"/>
                      <a:pt x="16284" y="9068"/>
                      <a:pt x="16379" y="9458"/>
                    </a:cubicBezTo>
                    <a:cubicBezTo>
                      <a:pt x="16415" y="9604"/>
                      <a:pt x="16449" y="9747"/>
                      <a:pt x="16468" y="9880"/>
                    </a:cubicBezTo>
                    <a:lnTo>
                      <a:pt x="16499" y="9907"/>
                    </a:lnTo>
                    <a:lnTo>
                      <a:pt x="16482" y="9950"/>
                    </a:lnTo>
                    <a:cubicBezTo>
                      <a:pt x="16534" y="10639"/>
                      <a:pt x="15807" y="10978"/>
                      <a:pt x="15165" y="11276"/>
                    </a:cubicBezTo>
                    <a:cubicBezTo>
                      <a:pt x="14593" y="11542"/>
                      <a:pt x="14099" y="11771"/>
                      <a:pt x="14075" y="12195"/>
                    </a:cubicBezTo>
                    <a:cubicBezTo>
                      <a:pt x="14061" y="12438"/>
                      <a:pt x="14076" y="12652"/>
                      <a:pt x="14091" y="12858"/>
                    </a:cubicBezTo>
                    <a:cubicBezTo>
                      <a:pt x="14126" y="13357"/>
                      <a:pt x="14160" y="13828"/>
                      <a:pt x="13714" y="14417"/>
                    </a:cubicBezTo>
                    <a:cubicBezTo>
                      <a:pt x="13301" y="14963"/>
                      <a:pt x="13140" y="15640"/>
                      <a:pt x="12984" y="16296"/>
                    </a:cubicBezTo>
                    <a:lnTo>
                      <a:pt x="12948" y="16447"/>
                    </a:lnTo>
                    <a:cubicBezTo>
                      <a:pt x="12861" y="16808"/>
                      <a:pt x="12662" y="17172"/>
                      <a:pt x="12469" y="17524"/>
                    </a:cubicBezTo>
                    <a:cubicBezTo>
                      <a:pt x="12265" y="17896"/>
                      <a:pt x="12072" y="18248"/>
                      <a:pt x="12020" y="18571"/>
                    </a:cubicBezTo>
                    <a:cubicBezTo>
                      <a:pt x="11971" y="18879"/>
                      <a:pt x="11989" y="19251"/>
                      <a:pt x="12074" y="19673"/>
                    </a:cubicBezTo>
                    <a:lnTo>
                      <a:pt x="12083" y="19720"/>
                    </a:lnTo>
                    <a:lnTo>
                      <a:pt x="12063" y="19765"/>
                    </a:lnTo>
                    <a:cubicBezTo>
                      <a:pt x="12014" y="19871"/>
                      <a:pt x="12075" y="20037"/>
                      <a:pt x="12128" y="20183"/>
                    </a:cubicBezTo>
                    <a:cubicBezTo>
                      <a:pt x="12200" y="20380"/>
                      <a:pt x="12275" y="20584"/>
                      <a:pt x="12112" y="20741"/>
                    </a:cubicBezTo>
                    <a:cubicBezTo>
                      <a:pt x="12014" y="20835"/>
                      <a:pt x="11857" y="20883"/>
                      <a:pt x="11645" y="20883"/>
                    </a:cubicBezTo>
                    <a:cubicBezTo>
                      <a:pt x="11515" y="20883"/>
                      <a:pt x="11356" y="20866"/>
                      <a:pt x="11159" y="20831"/>
                    </a:cubicBezTo>
                    <a:cubicBezTo>
                      <a:pt x="10902" y="20784"/>
                      <a:pt x="10692" y="20682"/>
                      <a:pt x="10507" y="20592"/>
                    </a:cubicBezTo>
                    <a:cubicBezTo>
                      <a:pt x="10292" y="20487"/>
                      <a:pt x="10107" y="20397"/>
                      <a:pt x="9883" y="20397"/>
                    </a:cubicBezTo>
                    <a:cubicBezTo>
                      <a:pt x="9589" y="20407"/>
                      <a:pt x="9241" y="20560"/>
                      <a:pt x="8934" y="20696"/>
                    </a:cubicBezTo>
                    <a:cubicBezTo>
                      <a:pt x="8805" y="20753"/>
                      <a:pt x="8682" y="20807"/>
                      <a:pt x="8571" y="20849"/>
                    </a:cubicBezTo>
                    <a:cubicBezTo>
                      <a:pt x="8437" y="20900"/>
                      <a:pt x="8289" y="20962"/>
                      <a:pt x="8132" y="21027"/>
                    </a:cubicBezTo>
                    <a:cubicBezTo>
                      <a:pt x="7521" y="21282"/>
                      <a:pt x="6759" y="21600"/>
                      <a:pt x="6034" y="21600"/>
                    </a:cubicBezTo>
                    <a:close/>
                  </a:path>
                </a:pathLst>
              </a:custGeom>
              <a:solidFill>
                <a:srgbClr val="92D050"/>
              </a:solidFill>
              <a:ln w="6350" cap="flat">
                <a:solidFill>
                  <a:srgbClr val="FFFFFF"/>
                </a:solidFill>
                <a:prstDash val="solid"/>
                <a:miter lim="400000"/>
                <a:headEnd/>
                <a:tailEnd/>
              </a:ln>
            </p:spPr>
            <p:txBody>
              <a:bodyPr lIns="0" tIns="0" rIns="0" bIns="0" anchor="ctr"/>
              <a:lstStyle/>
              <a:p>
                <a:endParaRPr lang="zh-TW" altLang="en-US"/>
              </a:p>
            </p:txBody>
          </p:sp>
          <p:sp>
            <p:nvSpPr>
              <p:cNvPr id="21" name="Shape 181"/>
              <p:cNvSpPr>
                <a:spLocks/>
              </p:cNvSpPr>
              <p:nvPr/>
            </p:nvSpPr>
            <p:spPr bwMode="auto">
              <a:xfrm>
                <a:off x="1753874" y="1323954"/>
                <a:ext cx="208142" cy="254878"/>
              </a:xfrm>
              <a:custGeom>
                <a:avLst/>
                <a:gdLst>
                  <a:gd name="T0" fmla="*/ 2147483647 w 21574"/>
                  <a:gd name="T1" fmla="*/ 2147483647 h 21600"/>
                  <a:gd name="T2" fmla="*/ 2147483647 w 21574"/>
                  <a:gd name="T3" fmla="*/ 2147483647 h 21600"/>
                  <a:gd name="T4" fmla="*/ 2147483647 w 21574"/>
                  <a:gd name="T5" fmla="*/ 2147483647 h 21600"/>
                  <a:gd name="T6" fmla="*/ 2147483647 w 21574"/>
                  <a:gd name="T7" fmla="*/ 2147483647 h 21600"/>
                  <a:gd name="T8" fmla="*/ 0 60000 65536"/>
                  <a:gd name="T9" fmla="*/ 5898240 60000 65536"/>
                  <a:gd name="T10" fmla="*/ 11796480 60000 65536"/>
                  <a:gd name="T11" fmla="*/ 17694720 60000 65536"/>
                  <a:gd name="T12" fmla="*/ 0 w 21574"/>
                  <a:gd name="T13" fmla="*/ 0 h 21600"/>
                  <a:gd name="T14" fmla="*/ 21574 w 21574"/>
                  <a:gd name="T15" fmla="*/ 21600 h 21600"/>
                </a:gdLst>
                <a:ahLst/>
                <a:cxnLst>
                  <a:cxn ang="T8">
                    <a:pos x="T0" y="T1"/>
                  </a:cxn>
                  <a:cxn ang="T9">
                    <a:pos x="T2" y="T3"/>
                  </a:cxn>
                  <a:cxn ang="T10">
                    <a:pos x="T4" y="T5"/>
                  </a:cxn>
                  <a:cxn ang="T11">
                    <a:pos x="T6" y="T7"/>
                  </a:cxn>
                </a:cxnLst>
                <a:rect l="T12" t="T13" r="T14" b="T15"/>
                <a:pathLst>
                  <a:path w="21574" h="21600" extrusionOk="0">
                    <a:moveTo>
                      <a:pt x="6889" y="21392"/>
                    </a:moveTo>
                    <a:cubicBezTo>
                      <a:pt x="6722" y="20928"/>
                      <a:pt x="6612" y="20445"/>
                      <a:pt x="6506" y="19977"/>
                    </a:cubicBezTo>
                    <a:cubicBezTo>
                      <a:pt x="6352" y="19299"/>
                      <a:pt x="6192" y="18597"/>
                      <a:pt x="5855" y="17964"/>
                    </a:cubicBezTo>
                    <a:cubicBezTo>
                      <a:pt x="5593" y="17474"/>
                      <a:pt x="5267" y="17224"/>
                      <a:pt x="4885" y="17224"/>
                    </a:cubicBezTo>
                    <a:cubicBezTo>
                      <a:pt x="4694" y="17224"/>
                      <a:pt x="4476" y="17282"/>
                      <a:pt x="4237" y="17396"/>
                    </a:cubicBezTo>
                    <a:lnTo>
                      <a:pt x="4081" y="17199"/>
                    </a:lnTo>
                    <a:lnTo>
                      <a:pt x="3829" y="17278"/>
                    </a:lnTo>
                    <a:cubicBezTo>
                      <a:pt x="3816" y="17254"/>
                      <a:pt x="3776" y="17193"/>
                      <a:pt x="3726" y="17115"/>
                    </a:cubicBezTo>
                    <a:cubicBezTo>
                      <a:pt x="3568" y="16868"/>
                      <a:pt x="3461" y="16697"/>
                      <a:pt x="3396" y="16574"/>
                    </a:cubicBezTo>
                    <a:cubicBezTo>
                      <a:pt x="3298" y="16567"/>
                      <a:pt x="3187" y="16558"/>
                      <a:pt x="3067" y="16548"/>
                    </a:cubicBezTo>
                    <a:cubicBezTo>
                      <a:pt x="2677" y="16517"/>
                      <a:pt x="2191" y="16478"/>
                      <a:pt x="1744" y="16478"/>
                    </a:cubicBezTo>
                    <a:cubicBezTo>
                      <a:pt x="1009" y="16478"/>
                      <a:pt x="773" y="16585"/>
                      <a:pt x="698" y="16649"/>
                    </a:cubicBezTo>
                    <a:cubicBezTo>
                      <a:pt x="673" y="16671"/>
                      <a:pt x="655" y="16695"/>
                      <a:pt x="645" y="16722"/>
                    </a:cubicBezTo>
                    <a:lnTo>
                      <a:pt x="91" y="16685"/>
                    </a:lnTo>
                    <a:cubicBezTo>
                      <a:pt x="-6" y="16145"/>
                      <a:pt x="-26" y="15665"/>
                      <a:pt x="32" y="15260"/>
                    </a:cubicBezTo>
                    <a:cubicBezTo>
                      <a:pt x="96" y="14817"/>
                      <a:pt x="325" y="14352"/>
                      <a:pt x="548" y="13902"/>
                    </a:cubicBezTo>
                    <a:cubicBezTo>
                      <a:pt x="742" y="13509"/>
                      <a:pt x="943" y="13102"/>
                      <a:pt x="1026" y="12723"/>
                    </a:cubicBezTo>
                    <a:lnTo>
                      <a:pt x="1064" y="12545"/>
                    </a:lnTo>
                    <a:cubicBezTo>
                      <a:pt x="1238" y="11733"/>
                      <a:pt x="1418" y="10893"/>
                      <a:pt x="1906" y="10179"/>
                    </a:cubicBezTo>
                    <a:cubicBezTo>
                      <a:pt x="2301" y="9599"/>
                      <a:pt x="2272" y="9153"/>
                      <a:pt x="2236" y="8588"/>
                    </a:cubicBezTo>
                    <a:cubicBezTo>
                      <a:pt x="2220" y="8345"/>
                      <a:pt x="2202" y="8069"/>
                      <a:pt x="2218" y="7760"/>
                    </a:cubicBezTo>
                    <a:cubicBezTo>
                      <a:pt x="2256" y="7014"/>
                      <a:pt x="2995" y="6634"/>
                      <a:pt x="3646" y="6299"/>
                    </a:cubicBezTo>
                    <a:cubicBezTo>
                      <a:pt x="4261" y="5982"/>
                      <a:pt x="4795" y="5707"/>
                      <a:pt x="4787" y="5192"/>
                    </a:cubicBezTo>
                    <a:lnTo>
                      <a:pt x="4779" y="5149"/>
                    </a:lnTo>
                    <a:cubicBezTo>
                      <a:pt x="4763" y="4986"/>
                      <a:pt x="4723" y="4809"/>
                      <a:pt x="4683" y="4627"/>
                    </a:cubicBezTo>
                    <a:cubicBezTo>
                      <a:pt x="4570" y="4114"/>
                      <a:pt x="4441" y="3533"/>
                      <a:pt x="4754" y="3051"/>
                    </a:cubicBezTo>
                    <a:cubicBezTo>
                      <a:pt x="5151" y="2443"/>
                      <a:pt x="6239" y="2026"/>
                      <a:pt x="7034" y="1722"/>
                    </a:cubicBezTo>
                    <a:lnTo>
                      <a:pt x="7251" y="1638"/>
                    </a:lnTo>
                    <a:cubicBezTo>
                      <a:pt x="7498" y="1542"/>
                      <a:pt x="7745" y="1459"/>
                      <a:pt x="7990" y="1378"/>
                    </a:cubicBezTo>
                    <a:cubicBezTo>
                      <a:pt x="8452" y="1224"/>
                      <a:pt x="8889" y="1079"/>
                      <a:pt x="9299" y="845"/>
                    </a:cubicBezTo>
                    <a:lnTo>
                      <a:pt x="9606" y="665"/>
                    </a:lnTo>
                    <a:cubicBezTo>
                      <a:pt x="10209" y="308"/>
                      <a:pt x="10729" y="0"/>
                      <a:pt x="11570" y="0"/>
                    </a:cubicBezTo>
                    <a:cubicBezTo>
                      <a:pt x="11712" y="0"/>
                      <a:pt x="11863" y="9"/>
                      <a:pt x="12026" y="27"/>
                    </a:cubicBezTo>
                    <a:lnTo>
                      <a:pt x="12289" y="57"/>
                    </a:lnTo>
                    <a:lnTo>
                      <a:pt x="12272" y="273"/>
                    </a:lnTo>
                    <a:cubicBezTo>
                      <a:pt x="12193" y="1269"/>
                      <a:pt x="12665" y="2259"/>
                      <a:pt x="13476" y="2795"/>
                    </a:cubicBezTo>
                    <a:cubicBezTo>
                      <a:pt x="13757" y="2981"/>
                      <a:pt x="14014" y="3075"/>
                      <a:pt x="14239" y="3075"/>
                    </a:cubicBezTo>
                    <a:cubicBezTo>
                      <a:pt x="14746" y="3075"/>
                      <a:pt x="15177" y="2580"/>
                      <a:pt x="15594" y="2101"/>
                    </a:cubicBezTo>
                    <a:cubicBezTo>
                      <a:pt x="15677" y="2006"/>
                      <a:pt x="15760" y="1911"/>
                      <a:pt x="15844" y="1819"/>
                    </a:cubicBezTo>
                    <a:lnTo>
                      <a:pt x="16150" y="1484"/>
                    </a:lnTo>
                    <a:lnTo>
                      <a:pt x="16337" y="1873"/>
                    </a:lnTo>
                    <a:cubicBezTo>
                      <a:pt x="16759" y="2748"/>
                      <a:pt x="17203" y="3331"/>
                      <a:pt x="17997" y="3331"/>
                    </a:cubicBezTo>
                    <a:cubicBezTo>
                      <a:pt x="18255" y="3331"/>
                      <a:pt x="18555" y="3272"/>
                      <a:pt x="18888" y="3155"/>
                    </a:cubicBezTo>
                    <a:cubicBezTo>
                      <a:pt x="19116" y="3075"/>
                      <a:pt x="19268" y="2969"/>
                      <a:pt x="19415" y="2866"/>
                    </a:cubicBezTo>
                    <a:cubicBezTo>
                      <a:pt x="19620" y="2722"/>
                      <a:pt x="19833" y="2573"/>
                      <a:pt x="20176" y="2573"/>
                    </a:cubicBezTo>
                    <a:cubicBezTo>
                      <a:pt x="20354" y="2573"/>
                      <a:pt x="20550" y="2615"/>
                      <a:pt x="20776" y="2702"/>
                    </a:cubicBezTo>
                    <a:cubicBezTo>
                      <a:pt x="21024" y="2797"/>
                      <a:pt x="21242" y="2921"/>
                      <a:pt x="21442" y="3083"/>
                    </a:cubicBezTo>
                    <a:lnTo>
                      <a:pt x="21574" y="3190"/>
                    </a:lnTo>
                    <a:lnTo>
                      <a:pt x="21507" y="3332"/>
                    </a:lnTo>
                    <a:cubicBezTo>
                      <a:pt x="21438" y="3478"/>
                      <a:pt x="21353" y="3629"/>
                      <a:pt x="21255" y="3791"/>
                    </a:cubicBezTo>
                    <a:cubicBezTo>
                      <a:pt x="21238" y="3820"/>
                      <a:pt x="19423" y="6638"/>
                      <a:pt x="18008" y="6972"/>
                    </a:cubicBezTo>
                    <a:cubicBezTo>
                      <a:pt x="17979" y="7301"/>
                      <a:pt x="18112" y="7649"/>
                      <a:pt x="18253" y="8014"/>
                    </a:cubicBezTo>
                    <a:cubicBezTo>
                      <a:pt x="18425" y="8461"/>
                      <a:pt x="18603" y="8923"/>
                      <a:pt x="18540" y="9439"/>
                    </a:cubicBezTo>
                    <a:cubicBezTo>
                      <a:pt x="18516" y="9631"/>
                      <a:pt x="18501" y="9823"/>
                      <a:pt x="18486" y="10010"/>
                    </a:cubicBezTo>
                    <a:cubicBezTo>
                      <a:pt x="18403" y="11061"/>
                      <a:pt x="18317" y="12147"/>
                      <a:pt x="16644" y="12224"/>
                    </a:cubicBezTo>
                    <a:cubicBezTo>
                      <a:pt x="16616" y="12410"/>
                      <a:pt x="16597" y="12578"/>
                      <a:pt x="16579" y="12736"/>
                    </a:cubicBezTo>
                    <a:cubicBezTo>
                      <a:pt x="16515" y="13309"/>
                      <a:pt x="16464" y="13760"/>
                      <a:pt x="16091" y="14422"/>
                    </a:cubicBezTo>
                    <a:cubicBezTo>
                      <a:pt x="15981" y="14618"/>
                      <a:pt x="15894" y="14810"/>
                      <a:pt x="15810" y="14993"/>
                    </a:cubicBezTo>
                    <a:cubicBezTo>
                      <a:pt x="15533" y="15599"/>
                      <a:pt x="15271" y="16171"/>
                      <a:pt x="14391" y="16605"/>
                    </a:cubicBezTo>
                    <a:cubicBezTo>
                      <a:pt x="14045" y="16777"/>
                      <a:pt x="13646" y="16854"/>
                      <a:pt x="13260" y="16930"/>
                    </a:cubicBezTo>
                    <a:cubicBezTo>
                      <a:pt x="12778" y="17023"/>
                      <a:pt x="12323" y="17112"/>
                      <a:pt x="12032" y="17369"/>
                    </a:cubicBezTo>
                    <a:cubicBezTo>
                      <a:pt x="11753" y="17616"/>
                      <a:pt x="11678" y="17998"/>
                      <a:pt x="11599" y="18402"/>
                    </a:cubicBezTo>
                    <a:cubicBezTo>
                      <a:pt x="11538" y="18711"/>
                      <a:pt x="11475" y="19031"/>
                      <a:pt x="11312" y="19311"/>
                    </a:cubicBezTo>
                    <a:cubicBezTo>
                      <a:pt x="10887" y="20036"/>
                      <a:pt x="9937" y="21012"/>
                      <a:pt x="9013" y="21394"/>
                    </a:cubicBezTo>
                    <a:cubicBezTo>
                      <a:pt x="8720" y="21515"/>
                      <a:pt x="8397" y="21532"/>
                      <a:pt x="8119" y="21532"/>
                    </a:cubicBezTo>
                    <a:cubicBezTo>
                      <a:pt x="8035" y="21532"/>
                      <a:pt x="7634" y="21525"/>
                      <a:pt x="7634" y="21525"/>
                    </a:cubicBezTo>
                    <a:cubicBezTo>
                      <a:pt x="7457" y="21525"/>
                      <a:pt x="7331" y="21534"/>
                      <a:pt x="7224" y="21553"/>
                    </a:cubicBezTo>
                    <a:lnTo>
                      <a:pt x="6965" y="21600"/>
                    </a:lnTo>
                    <a:cubicBezTo>
                      <a:pt x="6965" y="21600"/>
                      <a:pt x="6889" y="21392"/>
                      <a:pt x="6889" y="21392"/>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22" name="Shape 182"/>
              <p:cNvSpPr>
                <a:spLocks/>
              </p:cNvSpPr>
              <p:nvPr/>
            </p:nvSpPr>
            <p:spPr bwMode="auto">
              <a:xfrm>
                <a:off x="1396502" y="1109704"/>
                <a:ext cx="352667" cy="225442"/>
              </a:xfrm>
              <a:custGeom>
                <a:avLst/>
                <a:gdLst>
                  <a:gd name="T0" fmla="*/ 2147483647 w 21391"/>
                  <a:gd name="T1" fmla="*/ 2147483647 h 21600"/>
                  <a:gd name="T2" fmla="*/ 2147483647 w 21391"/>
                  <a:gd name="T3" fmla="*/ 2147483647 h 21600"/>
                  <a:gd name="T4" fmla="*/ 2147483647 w 21391"/>
                  <a:gd name="T5" fmla="*/ 2147483647 h 21600"/>
                  <a:gd name="T6" fmla="*/ 2147483647 w 21391"/>
                  <a:gd name="T7" fmla="*/ 2147483647 h 21600"/>
                  <a:gd name="T8" fmla="*/ 0 60000 65536"/>
                  <a:gd name="T9" fmla="*/ 5898240 60000 65536"/>
                  <a:gd name="T10" fmla="*/ 11796480 60000 65536"/>
                  <a:gd name="T11" fmla="*/ 17694720 60000 65536"/>
                  <a:gd name="T12" fmla="*/ 0 w 21391"/>
                  <a:gd name="T13" fmla="*/ 0 h 21600"/>
                  <a:gd name="T14" fmla="*/ 21391 w 21391"/>
                  <a:gd name="T15" fmla="*/ 21600 h 21600"/>
                </a:gdLst>
                <a:ahLst/>
                <a:cxnLst>
                  <a:cxn ang="T8">
                    <a:pos x="T0" y="T1"/>
                  </a:cxn>
                  <a:cxn ang="T9">
                    <a:pos x="T2" y="T3"/>
                  </a:cxn>
                  <a:cxn ang="T10">
                    <a:pos x="T4" y="T5"/>
                  </a:cxn>
                  <a:cxn ang="T11">
                    <a:pos x="T6" y="T7"/>
                  </a:cxn>
                </a:cxnLst>
                <a:rect l="T12" t="T13" r="T14" b="T15"/>
                <a:pathLst>
                  <a:path w="21391" h="21600" extrusionOk="0">
                    <a:moveTo>
                      <a:pt x="1109" y="18337"/>
                    </a:moveTo>
                    <a:cubicBezTo>
                      <a:pt x="1065" y="18243"/>
                      <a:pt x="1010" y="18134"/>
                      <a:pt x="950" y="18013"/>
                    </a:cubicBezTo>
                    <a:cubicBezTo>
                      <a:pt x="517" y="17139"/>
                      <a:pt x="-209" y="15677"/>
                      <a:pt x="58" y="14618"/>
                    </a:cubicBezTo>
                    <a:cubicBezTo>
                      <a:pt x="157" y="14223"/>
                      <a:pt x="525" y="14026"/>
                      <a:pt x="849" y="13854"/>
                    </a:cubicBezTo>
                    <a:cubicBezTo>
                      <a:pt x="939" y="13805"/>
                      <a:pt x="1020" y="13763"/>
                      <a:pt x="1077" y="13723"/>
                    </a:cubicBezTo>
                    <a:cubicBezTo>
                      <a:pt x="1300" y="13562"/>
                      <a:pt x="1587" y="13549"/>
                      <a:pt x="1862" y="13549"/>
                    </a:cubicBezTo>
                    <a:lnTo>
                      <a:pt x="2080" y="13550"/>
                    </a:lnTo>
                    <a:cubicBezTo>
                      <a:pt x="2376" y="13550"/>
                      <a:pt x="2678" y="13533"/>
                      <a:pt x="2844" y="13334"/>
                    </a:cubicBezTo>
                    <a:cubicBezTo>
                      <a:pt x="2944" y="13212"/>
                      <a:pt x="3053" y="13088"/>
                      <a:pt x="3165" y="12960"/>
                    </a:cubicBezTo>
                    <a:cubicBezTo>
                      <a:pt x="3640" y="12420"/>
                      <a:pt x="4178" y="11807"/>
                      <a:pt x="4379" y="11029"/>
                    </a:cubicBezTo>
                    <a:cubicBezTo>
                      <a:pt x="4468" y="10684"/>
                      <a:pt x="4450" y="10318"/>
                      <a:pt x="4325" y="9941"/>
                    </a:cubicBezTo>
                    <a:cubicBezTo>
                      <a:pt x="4085" y="9216"/>
                      <a:pt x="3540" y="8688"/>
                      <a:pt x="3127" y="8542"/>
                    </a:cubicBezTo>
                    <a:lnTo>
                      <a:pt x="2996" y="8496"/>
                    </a:lnTo>
                    <a:lnTo>
                      <a:pt x="2996" y="6358"/>
                    </a:lnTo>
                    <a:cubicBezTo>
                      <a:pt x="2825" y="6138"/>
                      <a:pt x="2412" y="5552"/>
                      <a:pt x="2400" y="4988"/>
                    </a:cubicBezTo>
                    <a:cubicBezTo>
                      <a:pt x="2395" y="4758"/>
                      <a:pt x="2454" y="4553"/>
                      <a:pt x="2571" y="4396"/>
                    </a:cubicBezTo>
                    <a:cubicBezTo>
                      <a:pt x="2931" y="3914"/>
                      <a:pt x="3257" y="3699"/>
                      <a:pt x="3630" y="3699"/>
                    </a:cubicBezTo>
                    <a:cubicBezTo>
                      <a:pt x="3813" y="3699"/>
                      <a:pt x="4004" y="3753"/>
                      <a:pt x="4213" y="3862"/>
                    </a:cubicBezTo>
                    <a:cubicBezTo>
                      <a:pt x="4217" y="3865"/>
                      <a:pt x="4221" y="3867"/>
                      <a:pt x="4225" y="3869"/>
                    </a:cubicBezTo>
                    <a:cubicBezTo>
                      <a:pt x="4179" y="3745"/>
                      <a:pt x="4108" y="3586"/>
                      <a:pt x="4034" y="3450"/>
                    </a:cubicBezTo>
                    <a:lnTo>
                      <a:pt x="3389" y="2466"/>
                    </a:lnTo>
                    <a:lnTo>
                      <a:pt x="2401" y="1235"/>
                    </a:lnTo>
                    <a:lnTo>
                      <a:pt x="2401" y="445"/>
                    </a:lnTo>
                    <a:lnTo>
                      <a:pt x="6412" y="0"/>
                    </a:lnTo>
                    <a:lnTo>
                      <a:pt x="6466" y="124"/>
                    </a:lnTo>
                    <a:cubicBezTo>
                      <a:pt x="7009" y="1374"/>
                      <a:pt x="7760" y="2542"/>
                      <a:pt x="8426" y="3171"/>
                    </a:cubicBezTo>
                    <a:cubicBezTo>
                      <a:pt x="8859" y="3581"/>
                      <a:pt x="9344" y="3772"/>
                      <a:pt x="9952" y="3772"/>
                    </a:cubicBezTo>
                    <a:cubicBezTo>
                      <a:pt x="10326" y="3772"/>
                      <a:pt x="10715" y="3701"/>
                      <a:pt x="11093" y="3633"/>
                    </a:cubicBezTo>
                    <a:cubicBezTo>
                      <a:pt x="11483" y="3562"/>
                      <a:pt x="11886" y="3489"/>
                      <a:pt x="12287" y="3489"/>
                    </a:cubicBezTo>
                    <a:cubicBezTo>
                      <a:pt x="12555" y="3489"/>
                      <a:pt x="12798" y="3522"/>
                      <a:pt x="13028" y="3588"/>
                    </a:cubicBezTo>
                    <a:cubicBezTo>
                      <a:pt x="13202" y="3475"/>
                      <a:pt x="13879" y="3035"/>
                      <a:pt x="13879" y="3035"/>
                    </a:cubicBezTo>
                    <a:lnTo>
                      <a:pt x="14007" y="3521"/>
                    </a:lnTo>
                    <a:lnTo>
                      <a:pt x="13904" y="3146"/>
                    </a:lnTo>
                    <a:lnTo>
                      <a:pt x="14004" y="3523"/>
                    </a:lnTo>
                    <a:cubicBezTo>
                      <a:pt x="13976" y="3542"/>
                      <a:pt x="13889" y="3600"/>
                      <a:pt x="13854" y="3880"/>
                    </a:cubicBezTo>
                    <a:cubicBezTo>
                      <a:pt x="13781" y="4465"/>
                      <a:pt x="13994" y="5338"/>
                      <a:pt x="14129" y="5552"/>
                    </a:cubicBezTo>
                    <a:cubicBezTo>
                      <a:pt x="14267" y="5772"/>
                      <a:pt x="14435" y="5875"/>
                      <a:pt x="14654" y="5875"/>
                    </a:cubicBezTo>
                    <a:cubicBezTo>
                      <a:pt x="14859" y="5875"/>
                      <a:pt x="15086" y="5786"/>
                      <a:pt x="15305" y="5699"/>
                    </a:cubicBezTo>
                    <a:cubicBezTo>
                      <a:pt x="15387" y="5667"/>
                      <a:pt x="15468" y="5635"/>
                      <a:pt x="15548" y="5608"/>
                    </a:cubicBezTo>
                    <a:lnTo>
                      <a:pt x="15625" y="5581"/>
                    </a:lnTo>
                    <a:lnTo>
                      <a:pt x="16613" y="6812"/>
                    </a:lnTo>
                    <a:lnTo>
                      <a:pt x="18024" y="5825"/>
                    </a:lnTo>
                    <a:lnTo>
                      <a:pt x="18024" y="6859"/>
                    </a:lnTo>
                    <a:cubicBezTo>
                      <a:pt x="18496" y="7167"/>
                      <a:pt x="20435" y="8437"/>
                      <a:pt x="20511" y="8487"/>
                    </a:cubicBezTo>
                    <a:lnTo>
                      <a:pt x="20422" y="8990"/>
                    </a:lnTo>
                    <a:cubicBezTo>
                      <a:pt x="20425" y="8990"/>
                      <a:pt x="20427" y="8990"/>
                      <a:pt x="20429" y="8990"/>
                    </a:cubicBezTo>
                    <a:cubicBezTo>
                      <a:pt x="20496" y="8990"/>
                      <a:pt x="20528" y="8955"/>
                      <a:pt x="20536" y="8941"/>
                    </a:cubicBezTo>
                    <a:cubicBezTo>
                      <a:pt x="20450" y="9080"/>
                      <a:pt x="20148" y="10068"/>
                      <a:pt x="20120" y="10225"/>
                    </a:cubicBezTo>
                    <a:cubicBezTo>
                      <a:pt x="20073" y="10658"/>
                      <a:pt x="20172" y="10944"/>
                      <a:pt x="20322" y="11378"/>
                    </a:cubicBezTo>
                    <a:lnTo>
                      <a:pt x="20353" y="11468"/>
                    </a:lnTo>
                    <a:cubicBezTo>
                      <a:pt x="20693" y="12451"/>
                      <a:pt x="20965" y="13435"/>
                      <a:pt x="21253" y="14477"/>
                    </a:cubicBezTo>
                    <a:lnTo>
                      <a:pt x="21391" y="14976"/>
                    </a:lnTo>
                    <a:lnTo>
                      <a:pt x="19458" y="14976"/>
                    </a:lnTo>
                    <a:lnTo>
                      <a:pt x="19194" y="16224"/>
                    </a:lnTo>
                    <a:lnTo>
                      <a:pt x="18182" y="16224"/>
                    </a:lnTo>
                    <a:lnTo>
                      <a:pt x="17820" y="17660"/>
                    </a:lnTo>
                    <a:lnTo>
                      <a:pt x="16241" y="18130"/>
                    </a:lnTo>
                    <a:lnTo>
                      <a:pt x="15246" y="19527"/>
                    </a:lnTo>
                    <a:lnTo>
                      <a:pt x="14514" y="19047"/>
                    </a:lnTo>
                    <a:cubicBezTo>
                      <a:pt x="14295" y="18903"/>
                      <a:pt x="14317" y="18453"/>
                      <a:pt x="14342" y="17931"/>
                    </a:cubicBezTo>
                    <a:cubicBezTo>
                      <a:pt x="14364" y="17477"/>
                      <a:pt x="14391" y="16912"/>
                      <a:pt x="14254" y="16680"/>
                    </a:cubicBezTo>
                    <a:cubicBezTo>
                      <a:pt x="14205" y="16596"/>
                      <a:pt x="14128" y="16554"/>
                      <a:pt x="14021" y="16554"/>
                    </a:cubicBezTo>
                    <a:cubicBezTo>
                      <a:pt x="13992" y="16554"/>
                      <a:pt x="13962" y="16557"/>
                      <a:pt x="13930" y="16563"/>
                    </a:cubicBezTo>
                    <a:cubicBezTo>
                      <a:pt x="13845" y="16579"/>
                      <a:pt x="13623" y="16890"/>
                      <a:pt x="13461" y="17118"/>
                    </a:cubicBezTo>
                    <a:cubicBezTo>
                      <a:pt x="13152" y="17553"/>
                      <a:pt x="12832" y="18002"/>
                      <a:pt x="12530" y="18002"/>
                    </a:cubicBezTo>
                    <a:cubicBezTo>
                      <a:pt x="12266" y="18002"/>
                      <a:pt x="12090" y="17688"/>
                      <a:pt x="12005" y="17066"/>
                    </a:cubicBezTo>
                    <a:cubicBezTo>
                      <a:pt x="11870" y="17147"/>
                      <a:pt x="11734" y="17262"/>
                      <a:pt x="11592" y="17382"/>
                    </a:cubicBezTo>
                    <a:cubicBezTo>
                      <a:pt x="11316" y="17615"/>
                      <a:pt x="11030" y="17857"/>
                      <a:pt x="10717" y="17857"/>
                    </a:cubicBezTo>
                    <a:cubicBezTo>
                      <a:pt x="10559" y="17857"/>
                      <a:pt x="10405" y="17793"/>
                      <a:pt x="10260" y="17668"/>
                    </a:cubicBezTo>
                    <a:cubicBezTo>
                      <a:pt x="9384" y="16903"/>
                      <a:pt x="8520" y="16489"/>
                      <a:pt x="7458" y="16326"/>
                    </a:cubicBezTo>
                    <a:cubicBezTo>
                      <a:pt x="7305" y="16302"/>
                      <a:pt x="7075" y="16265"/>
                      <a:pt x="6846" y="16265"/>
                    </a:cubicBezTo>
                    <a:cubicBezTo>
                      <a:pt x="6390" y="16265"/>
                      <a:pt x="6191" y="16408"/>
                      <a:pt x="6104" y="16529"/>
                    </a:cubicBezTo>
                    <a:cubicBezTo>
                      <a:pt x="6025" y="16639"/>
                      <a:pt x="5998" y="16701"/>
                      <a:pt x="5990" y="16726"/>
                    </a:cubicBezTo>
                    <a:cubicBezTo>
                      <a:pt x="5991" y="16725"/>
                      <a:pt x="5992" y="16724"/>
                      <a:pt x="5993" y="16724"/>
                    </a:cubicBezTo>
                    <a:cubicBezTo>
                      <a:pt x="6003" y="16724"/>
                      <a:pt x="6021" y="16749"/>
                      <a:pt x="6033" y="16767"/>
                    </a:cubicBezTo>
                    <a:cubicBezTo>
                      <a:pt x="6119" y="16887"/>
                      <a:pt x="6279" y="17111"/>
                      <a:pt x="6214" y="17525"/>
                    </a:cubicBezTo>
                    <a:cubicBezTo>
                      <a:pt x="6143" y="17978"/>
                      <a:pt x="5938" y="18228"/>
                      <a:pt x="5636" y="18228"/>
                    </a:cubicBezTo>
                    <a:cubicBezTo>
                      <a:pt x="5330" y="18228"/>
                      <a:pt x="4981" y="17980"/>
                      <a:pt x="4727" y="17799"/>
                    </a:cubicBezTo>
                    <a:cubicBezTo>
                      <a:pt x="4681" y="17766"/>
                      <a:pt x="4640" y="17737"/>
                      <a:pt x="4605" y="17714"/>
                    </a:cubicBezTo>
                    <a:cubicBezTo>
                      <a:pt x="4314" y="17928"/>
                      <a:pt x="3031" y="18979"/>
                      <a:pt x="2730" y="21046"/>
                    </a:cubicBezTo>
                    <a:lnTo>
                      <a:pt x="2649" y="21600"/>
                    </a:lnTo>
                    <a:cubicBezTo>
                      <a:pt x="2649" y="21600"/>
                      <a:pt x="1109" y="18337"/>
                      <a:pt x="1109" y="18337"/>
                    </a:cubicBezTo>
                    <a:close/>
                  </a:path>
                </a:pathLst>
              </a:custGeom>
              <a:solidFill>
                <a:srgbClr val="92D050"/>
              </a:solidFill>
              <a:ln w="6350" cap="flat">
                <a:solidFill>
                  <a:srgbClr val="FFFFFF"/>
                </a:solidFill>
                <a:prstDash val="solid"/>
                <a:miter lim="400000"/>
                <a:headEnd/>
                <a:tailEnd/>
              </a:ln>
            </p:spPr>
            <p:txBody>
              <a:bodyPr lIns="0" tIns="0" rIns="0" bIns="0" anchor="ctr"/>
              <a:lstStyle/>
              <a:p>
                <a:endParaRPr lang="zh-TW" altLang="en-US"/>
              </a:p>
            </p:txBody>
          </p:sp>
          <p:sp>
            <p:nvSpPr>
              <p:cNvPr id="23" name="Shape 183"/>
              <p:cNvSpPr>
                <a:spLocks/>
              </p:cNvSpPr>
              <p:nvPr/>
            </p:nvSpPr>
            <p:spPr bwMode="auto">
              <a:xfrm>
                <a:off x="1825349" y="1170134"/>
                <a:ext cx="175393" cy="197389"/>
              </a:xfrm>
              <a:custGeom>
                <a:avLst/>
                <a:gdLst>
                  <a:gd name="T0" fmla="*/ 2147483647 w 21324"/>
                  <a:gd name="T1" fmla="*/ 2147483647 h 21600"/>
                  <a:gd name="T2" fmla="*/ 2147483647 w 21324"/>
                  <a:gd name="T3" fmla="*/ 2147483647 h 21600"/>
                  <a:gd name="T4" fmla="*/ 2147483647 w 21324"/>
                  <a:gd name="T5" fmla="*/ 2147483647 h 21600"/>
                  <a:gd name="T6" fmla="*/ 2147483647 w 21324"/>
                  <a:gd name="T7" fmla="*/ 2147483647 h 21600"/>
                  <a:gd name="T8" fmla="*/ 0 60000 65536"/>
                  <a:gd name="T9" fmla="*/ 5898240 60000 65536"/>
                  <a:gd name="T10" fmla="*/ 11796480 60000 65536"/>
                  <a:gd name="T11" fmla="*/ 17694720 60000 65536"/>
                  <a:gd name="T12" fmla="*/ 0 w 21324"/>
                  <a:gd name="T13" fmla="*/ 0 h 21600"/>
                  <a:gd name="T14" fmla="*/ 21324 w 21324"/>
                  <a:gd name="T15" fmla="*/ 21600 h 21600"/>
                </a:gdLst>
                <a:ahLst/>
                <a:cxnLst>
                  <a:cxn ang="T8">
                    <a:pos x="T0" y="T1"/>
                  </a:cxn>
                  <a:cxn ang="T9">
                    <a:pos x="T2" y="T3"/>
                  </a:cxn>
                  <a:cxn ang="T10">
                    <a:pos x="T4" y="T5"/>
                  </a:cxn>
                  <a:cxn ang="T11">
                    <a:pos x="T6" y="T7"/>
                  </a:cxn>
                </a:cxnLst>
                <a:rect l="T12" t="T13" r="T14" b="T15"/>
                <a:pathLst>
                  <a:path w="21324" h="21600" extrusionOk="0">
                    <a:moveTo>
                      <a:pt x="12911" y="21600"/>
                    </a:moveTo>
                    <a:cubicBezTo>
                      <a:pt x="11725" y="21600"/>
                      <a:pt x="11065" y="20803"/>
                      <a:pt x="10576" y="19836"/>
                    </a:cubicBezTo>
                    <a:cubicBezTo>
                      <a:pt x="10007" y="20553"/>
                      <a:pt x="9410" y="21269"/>
                      <a:pt x="8503" y="21269"/>
                    </a:cubicBezTo>
                    <a:cubicBezTo>
                      <a:pt x="8076" y="21269"/>
                      <a:pt x="7646" y="21107"/>
                      <a:pt x="7188" y="20773"/>
                    </a:cubicBezTo>
                    <a:cubicBezTo>
                      <a:pt x="6130" y="20004"/>
                      <a:pt x="5506" y="18693"/>
                      <a:pt x="5517" y="17302"/>
                    </a:cubicBezTo>
                    <a:cubicBezTo>
                      <a:pt x="5468" y="17300"/>
                      <a:pt x="5421" y="17299"/>
                      <a:pt x="5375" y="17299"/>
                    </a:cubicBezTo>
                    <a:cubicBezTo>
                      <a:pt x="4985" y="17299"/>
                      <a:pt x="4654" y="17374"/>
                      <a:pt x="4301" y="17543"/>
                    </a:cubicBezTo>
                    <a:lnTo>
                      <a:pt x="3813" y="17778"/>
                    </a:lnTo>
                    <a:lnTo>
                      <a:pt x="3810" y="17279"/>
                    </a:lnTo>
                    <a:cubicBezTo>
                      <a:pt x="3809" y="16962"/>
                      <a:pt x="3745" y="16636"/>
                      <a:pt x="3616" y="16284"/>
                    </a:cubicBezTo>
                    <a:cubicBezTo>
                      <a:pt x="3143" y="15008"/>
                      <a:pt x="2064" y="13551"/>
                      <a:pt x="455" y="13291"/>
                    </a:cubicBezTo>
                    <a:lnTo>
                      <a:pt x="0" y="13217"/>
                    </a:lnTo>
                    <a:lnTo>
                      <a:pt x="221" y="12852"/>
                    </a:lnTo>
                    <a:lnTo>
                      <a:pt x="396" y="12570"/>
                    </a:lnTo>
                    <a:cubicBezTo>
                      <a:pt x="670" y="12134"/>
                      <a:pt x="953" y="11682"/>
                      <a:pt x="865" y="11390"/>
                    </a:cubicBezTo>
                    <a:lnTo>
                      <a:pt x="798" y="11169"/>
                    </a:lnTo>
                    <a:lnTo>
                      <a:pt x="1016" y="11052"/>
                    </a:lnTo>
                    <a:cubicBezTo>
                      <a:pt x="2235" y="10399"/>
                      <a:pt x="3707" y="8940"/>
                      <a:pt x="3954" y="7810"/>
                    </a:cubicBezTo>
                    <a:cubicBezTo>
                      <a:pt x="4023" y="7494"/>
                      <a:pt x="4012" y="7173"/>
                      <a:pt x="4000" y="6833"/>
                    </a:cubicBezTo>
                    <a:cubicBezTo>
                      <a:pt x="3982" y="6298"/>
                      <a:pt x="3962" y="5744"/>
                      <a:pt x="4261" y="5179"/>
                    </a:cubicBezTo>
                    <a:lnTo>
                      <a:pt x="4322" y="5063"/>
                    </a:lnTo>
                    <a:lnTo>
                      <a:pt x="4456" y="5022"/>
                    </a:lnTo>
                    <a:cubicBezTo>
                      <a:pt x="6250" y="4477"/>
                      <a:pt x="6516" y="3460"/>
                      <a:pt x="6886" y="2054"/>
                    </a:cubicBezTo>
                    <a:cubicBezTo>
                      <a:pt x="6949" y="1812"/>
                      <a:pt x="7015" y="1562"/>
                      <a:pt x="7090" y="1306"/>
                    </a:cubicBezTo>
                    <a:cubicBezTo>
                      <a:pt x="7349" y="439"/>
                      <a:pt x="7911" y="0"/>
                      <a:pt x="8762" y="0"/>
                    </a:cubicBezTo>
                    <a:cubicBezTo>
                      <a:pt x="9347" y="0"/>
                      <a:pt x="10008" y="209"/>
                      <a:pt x="10647" y="410"/>
                    </a:cubicBezTo>
                    <a:cubicBezTo>
                      <a:pt x="11564" y="699"/>
                      <a:pt x="12168" y="975"/>
                      <a:pt x="12723" y="1586"/>
                    </a:cubicBezTo>
                    <a:cubicBezTo>
                      <a:pt x="13014" y="1909"/>
                      <a:pt x="13202" y="2342"/>
                      <a:pt x="13383" y="2762"/>
                    </a:cubicBezTo>
                    <a:cubicBezTo>
                      <a:pt x="13560" y="3173"/>
                      <a:pt x="13744" y="3598"/>
                      <a:pt x="14000" y="3832"/>
                    </a:cubicBezTo>
                    <a:lnTo>
                      <a:pt x="14085" y="3910"/>
                    </a:lnTo>
                    <a:lnTo>
                      <a:pt x="14095" y="4018"/>
                    </a:lnTo>
                    <a:cubicBezTo>
                      <a:pt x="14099" y="4063"/>
                      <a:pt x="14105" y="4108"/>
                      <a:pt x="14114" y="4153"/>
                    </a:cubicBezTo>
                    <a:cubicBezTo>
                      <a:pt x="14183" y="4495"/>
                      <a:pt x="14331" y="4495"/>
                      <a:pt x="14428" y="4495"/>
                    </a:cubicBezTo>
                    <a:cubicBezTo>
                      <a:pt x="14707" y="4495"/>
                      <a:pt x="15123" y="4306"/>
                      <a:pt x="15459" y="4155"/>
                    </a:cubicBezTo>
                    <a:lnTo>
                      <a:pt x="15657" y="4066"/>
                    </a:lnTo>
                    <a:cubicBezTo>
                      <a:pt x="16426" y="3729"/>
                      <a:pt x="17078" y="3444"/>
                      <a:pt x="17835" y="3444"/>
                    </a:cubicBezTo>
                    <a:cubicBezTo>
                      <a:pt x="18254" y="3444"/>
                      <a:pt x="18668" y="3532"/>
                      <a:pt x="19102" y="3715"/>
                    </a:cubicBezTo>
                    <a:cubicBezTo>
                      <a:pt x="21600" y="4771"/>
                      <a:pt x="21405" y="7015"/>
                      <a:pt x="21232" y="8994"/>
                    </a:cubicBezTo>
                    <a:lnTo>
                      <a:pt x="21211" y="9250"/>
                    </a:lnTo>
                    <a:cubicBezTo>
                      <a:pt x="21176" y="9648"/>
                      <a:pt x="21173" y="10105"/>
                      <a:pt x="21170" y="10589"/>
                    </a:cubicBezTo>
                    <a:cubicBezTo>
                      <a:pt x="21157" y="12520"/>
                      <a:pt x="21141" y="14924"/>
                      <a:pt x="19036" y="15716"/>
                    </a:cubicBezTo>
                    <a:cubicBezTo>
                      <a:pt x="18096" y="16069"/>
                      <a:pt x="16999" y="16951"/>
                      <a:pt x="16791" y="17818"/>
                    </a:cubicBezTo>
                    <a:cubicBezTo>
                      <a:pt x="16708" y="18169"/>
                      <a:pt x="16801" y="18359"/>
                      <a:pt x="16941" y="18645"/>
                    </a:cubicBezTo>
                    <a:cubicBezTo>
                      <a:pt x="17018" y="18801"/>
                      <a:pt x="17104" y="18979"/>
                      <a:pt x="17167" y="19199"/>
                    </a:cubicBezTo>
                    <a:cubicBezTo>
                      <a:pt x="17345" y="19825"/>
                      <a:pt x="17303" y="20364"/>
                      <a:pt x="17027" y="21001"/>
                    </a:cubicBezTo>
                    <a:lnTo>
                      <a:pt x="16843" y="21427"/>
                    </a:lnTo>
                    <a:lnTo>
                      <a:pt x="16481" y="21105"/>
                    </a:lnTo>
                    <a:cubicBezTo>
                      <a:pt x="16302" y="20946"/>
                      <a:pt x="16108" y="20823"/>
                      <a:pt x="15887" y="20731"/>
                    </a:cubicBezTo>
                    <a:cubicBezTo>
                      <a:pt x="15715" y="20658"/>
                      <a:pt x="15573" y="20621"/>
                      <a:pt x="15467" y="20621"/>
                    </a:cubicBezTo>
                    <a:cubicBezTo>
                      <a:pt x="15319" y="20621"/>
                      <a:pt x="15214" y="20697"/>
                      <a:pt x="15009" y="20854"/>
                    </a:cubicBezTo>
                    <a:cubicBezTo>
                      <a:pt x="14818" y="21001"/>
                      <a:pt x="14581" y="21184"/>
                      <a:pt x="14220" y="21324"/>
                    </a:cubicBezTo>
                    <a:cubicBezTo>
                      <a:pt x="13738" y="21510"/>
                      <a:pt x="13310" y="21600"/>
                      <a:pt x="12911"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24" name="Shape 184"/>
              <p:cNvSpPr>
                <a:spLocks/>
              </p:cNvSpPr>
              <p:nvPr/>
            </p:nvSpPr>
            <p:spPr bwMode="auto">
              <a:xfrm>
                <a:off x="1270047" y="796569"/>
                <a:ext cx="233543" cy="406044"/>
              </a:xfrm>
              <a:custGeom>
                <a:avLst/>
                <a:gdLst>
                  <a:gd name="T0" fmla="*/ 2147483647 w 21311"/>
                  <a:gd name="T1" fmla="*/ 2147483647 h 21600"/>
                  <a:gd name="T2" fmla="*/ 2147483647 w 21311"/>
                  <a:gd name="T3" fmla="*/ 2147483647 h 21600"/>
                  <a:gd name="T4" fmla="*/ 2147483647 w 21311"/>
                  <a:gd name="T5" fmla="*/ 2147483647 h 21600"/>
                  <a:gd name="T6" fmla="*/ 2147483647 w 21311"/>
                  <a:gd name="T7" fmla="*/ 2147483647 h 21600"/>
                  <a:gd name="T8" fmla="*/ 0 60000 65536"/>
                  <a:gd name="T9" fmla="*/ 5898240 60000 65536"/>
                  <a:gd name="T10" fmla="*/ 11796480 60000 65536"/>
                  <a:gd name="T11" fmla="*/ 17694720 60000 65536"/>
                  <a:gd name="T12" fmla="*/ 0 w 21311"/>
                  <a:gd name="T13" fmla="*/ 0 h 21600"/>
                  <a:gd name="T14" fmla="*/ 21311 w 21311"/>
                  <a:gd name="T15" fmla="*/ 21600 h 21600"/>
                </a:gdLst>
                <a:ahLst/>
                <a:cxnLst>
                  <a:cxn ang="T8">
                    <a:pos x="T0" y="T1"/>
                  </a:cxn>
                  <a:cxn ang="T9">
                    <a:pos x="T2" y="T3"/>
                  </a:cxn>
                  <a:cxn ang="T10">
                    <a:pos x="T4" y="T5"/>
                  </a:cxn>
                  <a:cxn ang="T11">
                    <a:pos x="T6" y="T7"/>
                  </a:cxn>
                </a:cxnLst>
                <a:rect l="T12" t="T13" r="T14" b="T15"/>
                <a:pathLst>
                  <a:path w="21311" h="21600" extrusionOk="0">
                    <a:moveTo>
                      <a:pt x="16244" y="21561"/>
                    </a:moveTo>
                    <a:cubicBezTo>
                      <a:pt x="16105" y="21543"/>
                      <a:pt x="15888" y="21533"/>
                      <a:pt x="15618" y="21533"/>
                    </a:cubicBezTo>
                    <a:cubicBezTo>
                      <a:pt x="15243" y="21533"/>
                      <a:pt x="14896" y="21551"/>
                      <a:pt x="14896" y="21551"/>
                    </a:cubicBezTo>
                    <a:lnTo>
                      <a:pt x="14817" y="21555"/>
                    </a:lnTo>
                    <a:lnTo>
                      <a:pt x="14749" y="21532"/>
                    </a:lnTo>
                    <a:cubicBezTo>
                      <a:pt x="14720" y="21522"/>
                      <a:pt x="11840" y="20559"/>
                      <a:pt x="10429" y="20420"/>
                    </a:cubicBezTo>
                    <a:lnTo>
                      <a:pt x="10363" y="20414"/>
                    </a:lnTo>
                    <a:lnTo>
                      <a:pt x="10312" y="20390"/>
                    </a:lnTo>
                    <a:cubicBezTo>
                      <a:pt x="9639" y="20071"/>
                      <a:pt x="8546" y="19930"/>
                      <a:pt x="7582" y="19806"/>
                    </a:cubicBezTo>
                    <a:cubicBezTo>
                      <a:pt x="7032" y="19735"/>
                      <a:pt x="6513" y="19668"/>
                      <a:pt x="6093" y="19574"/>
                    </a:cubicBezTo>
                    <a:lnTo>
                      <a:pt x="5859" y="19520"/>
                    </a:lnTo>
                    <a:cubicBezTo>
                      <a:pt x="5362" y="19406"/>
                      <a:pt x="4970" y="19316"/>
                      <a:pt x="4533" y="19316"/>
                    </a:cubicBezTo>
                    <a:cubicBezTo>
                      <a:pt x="4312" y="19316"/>
                      <a:pt x="4087" y="19339"/>
                      <a:pt x="3844" y="19387"/>
                    </a:cubicBezTo>
                    <a:cubicBezTo>
                      <a:pt x="3432" y="19468"/>
                      <a:pt x="2898" y="19560"/>
                      <a:pt x="2417" y="19560"/>
                    </a:cubicBezTo>
                    <a:cubicBezTo>
                      <a:pt x="2224" y="19560"/>
                      <a:pt x="2050" y="19545"/>
                      <a:pt x="1901" y="19515"/>
                    </a:cubicBezTo>
                    <a:cubicBezTo>
                      <a:pt x="1575" y="19449"/>
                      <a:pt x="1453" y="19311"/>
                      <a:pt x="1363" y="19211"/>
                    </a:cubicBezTo>
                    <a:cubicBezTo>
                      <a:pt x="1304" y="19144"/>
                      <a:pt x="1267" y="19105"/>
                      <a:pt x="1200" y="19085"/>
                    </a:cubicBezTo>
                    <a:cubicBezTo>
                      <a:pt x="1163" y="19073"/>
                      <a:pt x="1125" y="19065"/>
                      <a:pt x="1085" y="19059"/>
                    </a:cubicBezTo>
                    <a:lnTo>
                      <a:pt x="973" y="19043"/>
                    </a:lnTo>
                    <a:lnTo>
                      <a:pt x="922" y="18983"/>
                    </a:lnTo>
                    <a:cubicBezTo>
                      <a:pt x="318" y="18287"/>
                      <a:pt x="-289" y="17502"/>
                      <a:pt x="149" y="17007"/>
                    </a:cubicBezTo>
                    <a:cubicBezTo>
                      <a:pt x="347" y="16782"/>
                      <a:pt x="731" y="16643"/>
                      <a:pt x="1290" y="16593"/>
                    </a:cubicBezTo>
                    <a:cubicBezTo>
                      <a:pt x="1337" y="16589"/>
                      <a:pt x="2667" y="16470"/>
                      <a:pt x="3169" y="16425"/>
                    </a:cubicBezTo>
                    <a:cubicBezTo>
                      <a:pt x="3190" y="16323"/>
                      <a:pt x="3214" y="16221"/>
                      <a:pt x="3238" y="16119"/>
                    </a:cubicBezTo>
                    <a:cubicBezTo>
                      <a:pt x="3306" y="15825"/>
                      <a:pt x="3377" y="15521"/>
                      <a:pt x="3381" y="15231"/>
                    </a:cubicBezTo>
                    <a:cubicBezTo>
                      <a:pt x="3383" y="15117"/>
                      <a:pt x="3130" y="14718"/>
                      <a:pt x="2945" y="14427"/>
                    </a:cubicBezTo>
                    <a:cubicBezTo>
                      <a:pt x="2594" y="13873"/>
                      <a:pt x="2533" y="13755"/>
                      <a:pt x="2616" y="13659"/>
                    </a:cubicBezTo>
                    <a:cubicBezTo>
                      <a:pt x="2691" y="13573"/>
                      <a:pt x="2757" y="13476"/>
                      <a:pt x="2825" y="13378"/>
                    </a:cubicBezTo>
                    <a:cubicBezTo>
                      <a:pt x="3072" y="13020"/>
                      <a:pt x="3352" y="12615"/>
                      <a:pt x="4072" y="12555"/>
                    </a:cubicBezTo>
                    <a:cubicBezTo>
                      <a:pt x="4156" y="12549"/>
                      <a:pt x="4240" y="12545"/>
                      <a:pt x="4323" y="12545"/>
                    </a:cubicBezTo>
                    <a:cubicBezTo>
                      <a:pt x="4741" y="12545"/>
                      <a:pt x="5143" y="12624"/>
                      <a:pt x="5532" y="12700"/>
                    </a:cubicBezTo>
                    <a:cubicBezTo>
                      <a:pt x="5897" y="12771"/>
                      <a:pt x="6242" y="12838"/>
                      <a:pt x="6575" y="12838"/>
                    </a:cubicBezTo>
                    <a:lnTo>
                      <a:pt x="6634" y="12837"/>
                    </a:lnTo>
                    <a:cubicBezTo>
                      <a:pt x="6875" y="12831"/>
                      <a:pt x="7037" y="12781"/>
                      <a:pt x="7142" y="12679"/>
                    </a:cubicBezTo>
                    <a:cubicBezTo>
                      <a:pt x="7382" y="12448"/>
                      <a:pt x="7246" y="12033"/>
                      <a:pt x="7185" y="11958"/>
                    </a:cubicBezTo>
                    <a:lnTo>
                      <a:pt x="7374" y="11906"/>
                    </a:lnTo>
                    <a:lnTo>
                      <a:pt x="7353" y="11733"/>
                    </a:lnTo>
                    <a:cubicBezTo>
                      <a:pt x="7691" y="11705"/>
                      <a:pt x="8077" y="11692"/>
                      <a:pt x="8536" y="11692"/>
                    </a:cubicBezTo>
                    <a:cubicBezTo>
                      <a:pt x="8913" y="11692"/>
                      <a:pt x="9299" y="11700"/>
                      <a:pt x="9681" y="11709"/>
                    </a:cubicBezTo>
                    <a:cubicBezTo>
                      <a:pt x="10050" y="11718"/>
                      <a:pt x="10416" y="11726"/>
                      <a:pt x="10768" y="11726"/>
                    </a:cubicBezTo>
                    <a:cubicBezTo>
                      <a:pt x="10792" y="11726"/>
                      <a:pt x="10815" y="11726"/>
                      <a:pt x="10839" y="11726"/>
                    </a:cubicBezTo>
                    <a:cubicBezTo>
                      <a:pt x="10836" y="11539"/>
                      <a:pt x="10728" y="11105"/>
                      <a:pt x="10666" y="10855"/>
                    </a:cubicBezTo>
                    <a:cubicBezTo>
                      <a:pt x="10594" y="10567"/>
                      <a:pt x="10557" y="10414"/>
                      <a:pt x="10563" y="10345"/>
                    </a:cubicBezTo>
                    <a:cubicBezTo>
                      <a:pt x="10579" y="10173"/>
                      <a:pt x="10650" y="10017"/>
                      <a:pt x="10712" y="9878"/>
                    </a:cubicBezTo>
                    <a:cubicBezTo>
                      <a:pt x="10826" y="9627"/>
                      <a:pt x="10916" y="9428"/>
                      <a:pt x="10685" y="9201"/>
                    </a:cubicBezTo>
                    <a:cubicBezTo>
                      <a:pt x="10213" y="8735"/>
                      <a:pt x="9119" y="8476"/>
                      <a:pt x="8241" y="8267"/>
                    </a:cubicBezTo>
                    <a:lnTo>
                      <a:pt x="8152" y="8246"/>
                    </a:lnTo>
                    <a:cubicBezTo>
                      <a:pt x="7921" y="8192"/>
                      <a:pt x="7638" y="8143"/>
                      <a:pt x="7338" y="8092"/>
                    </a:cubicBezTo>
                    <a:cubicBezTo>
                      <a:pt x="6564" y="7961"/>
                      <a:pt x="5688" y="7811"/>
                      <a:pt x="5231" y="7465"/>
                    </a:cubicBezTo>
                    <a:cubicBezTo>
                      <a:pt x="4716" y="7074"/>
                      <a:pt x="4835" y="6433"/>
                      <a:pt x="5119" y="5964"/>
                    </a:cubicBezTo>
                    <a:cubicBezTo>
                      <a:pt x="5388" y="5517"/>
                      <a:pt x="5953" y="5000"/>
                      <a:pt x="6730" y="4889"/>
                    </a:cubicBezTo>
                    <a:cubicBezTo>
                      <a:pt x="6847" y="4872"/>
                      <a:pt x="6967" y="4864"/>
                      <a:pt x="7087" y="4864"/>
                    </a:cubicBezTo>
                    <a:cubicBezTo>
                      <a:pt x="7508" y="4864"/>
                      <a:pt x="7872" y="4964"/>
                      <a:pt x="8225" y="5061"/>
                    </a:cubicBezTo>
                    <a:cubicBezTo>
                      <a:pt x="8448" y="5122"/>
                      <a:pt x="8659" y="5180"/>
                      <a:pt x="8874" y="5211"/>
                    </a:cubicBezTo>
                    <a:cubicBezTo>
                      <a:pt x="9161" y="5251"/>
                      <a:pt x="9463" y="5257"/>
                      <a:pt x="9694" y="5257"/>
                    </a:cubicBezTo>
                    <a:cubicBezTo>
                      <a:pt x="9824" y="5257"/>
                      <a:pt x="9954" y="5255"/>
                      <a:pt x="10084" y="5253"/>
                    </a:cubicBezTo>
                    <a:cubicBezTo>
                      <a:pt x="10216" y="5251"/>
                      <a:pt x="10348" y="5249"/>
                      <a:pt x="10479" y="5249"/>
                    </a:cubicBezTo>
                    <a:cubicBezTo>
                      <a:pt x="10869" y="5249"/>
                      <a:pt x="11500" y="4354"/>
                      <a:pt x="11534" y="4038"/>
                    </a:cubicBezTo>
                    <a:cubicBezTo>
                      <a:pt x="11555" y="3842"/>
                      <a:pt x="11515" y="3636"/>
                      <a:pt x="11477" y="3436"/>
                    </a:cubicBezTo>
                    <a:cubicBezTo>
                      <a:pt x="11463" y="3363"/>
                      <a:pt x="11449" y="3290"/>
                      <a:pt x="11438" y="3218"/>
                    </a:cubicBezTo>
                    <a:lnTo>
                      <a:pt x="11428" y="3158"/>
                    </a:lnTo>
                    <a:lnTo>
                      <a:pt x="15365" y="402"/>
                    </a:lnTo>
                    <a:lnTo>
                      <a:pt x="16737" y="571"/>
                    </a:lnTo>
                    <a:lnTo>
                      <a:pt x="17456" y="389"/>
                    </a:lnTo>
                    <a:lnTo>
                      <a:pt x="18381" y="0"/>
                    </a:lnTo>
                    <a:lnTo>
                      <a:pt x="19323" y="0"/>
                    </a:lnTo>
                    <a:lnTo>
                      <a:pt x="19323" y="1475"/>
                    </a:lnTo>
                    <a:lnTo>
                      <a:pt x="18690" y="2291"/>
                    </a:lnTo>
                    <a:lnTo>
                      <a:pt x="17816" y="3672"/>
                    </a:lnTo>
                    <a:lnTo>
                      <a:pt x="17355" y="4616"/>
                    </a:lnTo>
                    <a:lnTo>
                      <a:pt x="18220" y="5361"/>
                    </a:lnTo>
                    <a:lnTo>
                      <a:pt x="17815" y="6847"/>
                    </a:lnTo>
                    <a:lnTo>
                      <a:pt x="17348" y="7106"/>
                    </a:lnTo>
                    <a:cubicBezTo>
                      <a:pt x="17377" y="7234"/>
                      <a:pt x="17405" y="7362"/>
                      <a:pt x="17433" y="7491"/>
                    </a:cubicBezTo>
                    <a:cubicBezTo>
                      <a:pt x="17512" y="7854"/>
                      <a:pt x="17593" y="8229"/>
                      <a:pt x="17706" y="8592"/>
                    </a:cubicBezTo>
                    <a:cubicBezTo>
                      <a:pt x="17744" y="8713"/>
                      <a:pt x="17917" y="8987"/>
                      <a:pt x="18101" y="9276"/>
                    </a:cubicBezTo>
                    <a:cubicBezTo>
                      <a:pt x="18568" y="10012"/>
                      <a:pt x="18841" y="10472"/>
                      <a:pt x="18693" y="10669"/>
                    </a:cubicBezTo>
                    <a:cubicBezTo>
                      <a:pt x="18208" y="11317"/>
                      <a:pt x="17935" y="12049"/>
                      <a:pt x="17925" y="12728"/>
                    </a:cubicBezTo>
                    <a:cubicBezTo>
                      <a:pt x="17910" y="13693"/>
                      <a:pt x="19470" y="15052"/>
                      <a:pt x="19948" y="15446"/>
                    </a:cubicBezTo>
                    <a:cubicBezTo>
                      <a:pt x="20006" y="15493"/>
                      <a:pt x="20217" y="15596"/>
                      <a:pt x="20404" y="15686"/>
                    </a:cubicBezTo>
                    <a:cubicBezTo>
                      <a:pt x="20969" y="15960"/>
                      <a:pt x="21311" y="16140"/>
                      <a:pt x="21311" y="16320"/>
                    </a:cubicBezTo>
                    <a:lnTo>
                      <a:pt x="21311" y="17105"/>
                    </a:lnTo>
                    <a:lnTo>
                      <a:pt x="15653" y="17337"/>
                    </a:lnTo>
                    <a:lnTo>
                      <a:pt x="15653" y="17362"/>
                    </a:lnTo>
                    <a:lnTo>
                      <a:pt x="16968" y="17967"/>
                    </a:lnTo>
                    <a:lnTo>
                      <a:pt x="17973" y="18533"/>
                    </a:lnTo>
                    <a:cubicBezTo>
                      <a:pt x="18393" y="18817"/>
                      <a:pt x="18544" y="19024"/>
                      <a:pt x="18439" y="19158"/>
                    </a:cubicBezTo>
                    <a:cubicBezTo>
                      <a:pt x="18410" y="19194"/>
                      <a:pt x="18316" y="19280"/>
                      <a:pt x="18073" y="19280"/>
                    </a:cubicBezTo>
                    <a:cubicBezTo>
                      <a:pt x="17976" y="19280"/>
                      <a:pt x="17861" y="19267"/>
                      <a:pt x="17719" y="19240"/>
                    </a:cubicBezTo>
                    <a:cubicBezTo>
                      <a:pt x="17457" y="19189"/>
                      <a:pt x="17221" y="19164"/>
                      <a:pt x="17000" y="19164"/>
                    </a:cubicBezTo>
                    <a:cubicBezTo>
                      <a:pt x="16561" y="19164"/>
                      <a:pt x="16182" y="19259"/>
                      <a:pt x="15732" y="19481"/>
                    </a:cubicBezTo>
                    <a:cubicBezTo>
                      <a:pt x="15659" y="19518"/>
                      <a:pt x="15650" y="19550"/>
                      <a:pt x="15652" y="19577"/>
                    </a:cubicBezTo>
                    <a:cubicBezTo>
                      <a:pt x="15662" y="19761"/>
                      <a:pt x="16192" y="20049"/>
                      <a:pt x="16448" y="20159"/>
                    </a:cubicBezTo>
                    <a:lnTo>
                      <a:pt x="16549" y="20203"/>
                    </a:lnTo>
                    <a:lnTo>
                      <a:pt x="16549" y="21600"/>
                    </a:lnTo>
                    <a:cubicBezTo>
                      <a:pt x="16549" y="21600"/>
                      <a:pt x="16244" y="21561"/>
                      <a:pt x="16244" y="21561"/>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25" name="Shape 185"/>
              <p:cNvSpPr>
                <a:spLocks/>
              </p:cNvSpPr>
              <p:nvPr/>
            </p:nvSpPr>
            <p:spPr bwMode="auto">
              <a:xfrm>
                <a:off x="1660408" y="1016313"/>
                <a:ext cx="232272" cy="260769"/>
              </a:xfrm>
              <a:custGeom>
                <a:avLst/>
                <a:gdLst>
                  <a:gd name="T0" fmla="*/ 2147483647 w 21581"/>
                  <a:gd name="T1" fmla="*/ 2147483647 h 21600"/>
                  <a:gd name="T2" fmla="*/ 2147483647 w 21581"/>
                  <a:gd name="T3" fmla="*/ 2147483647 h 21600"/>
                  <a:gd name="T4" fmla="*/ 2147483647 w 21581"/>
                  <a:gd name="T5" fmla="*/ 2147483647 h 21600"/>
                  <a:gd name="T6" fmla="*/ 2147483647 w 21581"/>
                  <a:gd name="T7" fmla="*/ 2147483647 h 21600"/>
                  <a:gd name="T8" fmla="*/ 0 60000 65536"/>
                  <a:gd name="T9" fmla="*/ 5898240 60000 65536"/>
                  <a:gd name="T10" fmla="*/ 11796480 60000 65536"/>
                  <a:gd name="T11" fmla="*/ 17694720 60000 65536"/>
                  <a:gd name="T12" fmla="*/ 0 w 21581"/>
                  <a:gd name="T13" fmla="*/ 0 h 21600"/>
                  <a:gd name="T14" fmla="*/ 21581 w 21581"/>
                  <a:gd name="T15" fmla="*/ 21600 h 21600"/>
                </a:gdLst>
                <a:ahLst/>
                <a:cxnLst>
                  <a:cxn ang="T8">
                    <a:pos x="T0" y="T1"/>
                  </a:cxn>
                  <a:cxn ang="T9">
                    <a:pos x="T2" y="T3"/>
                  </a:cxn>
                  <a:cxn ang="T10">
                    <a:pos x="T4" y="T5"/>
                  </a:cxn>
                  <a:cxn ang="T11">
                    <a:pos x="T6" y="T7"/>
                  </a:cxn>
                </a:cxnLst>
                <a:rect l="T12" t="T13" r="T14" b="T15"/>
                <a:pathLst>
                  <a:path w="21581" h="21600" extrusionOk="0">
                    <a:moveTo>
                      <a:pt x="15690" y="21308"/>
                    </a:moveTo>
                    <a:cubicBezTo>
                      <a:pt x="15661" y="21212"/>
                      <a:pt x="15568" y="21125"/>
                      <a:pt x="15406" y="21045"/>
                    </a:cubicBezTo>
                    <a:cubicBezTo>
                      <a:pt x="15051" y="20872"/>
                      <a:pt x="14666" y="20789"/>
                      <a:pt x="14257" y="20702"/>
                    </a:cubicBezTo>
                    <a:cubicBezTo>
                      <a:pt x="13810" y="20607"/>
                      <a:pt x="13348" y="20508"/>
                      <a:pt x="12915" y="20281"/>
                    </a:cubicBezTo>
                    <a:cubicBezTo>
                      <a:pt x="12564" y="20096"/>
                      <a:pt x="12232" y="19922"/>
                      <a:pt x="11960" y="19922"/>
                    </a:cubicBezTo>
                    <a:cubicBezTo>
                      <a:pt x="11815" y="19922"/>
                      <a:pt x="11590" y="19968"/>
                      <a:pt x="11317" y="20364"/>
                    </a:cubicBezTo>
                    <a:cubicBezTo>
                      <a:pt x="11227" y="20495"/>
                      <a:pt x="11149" y="20625"/>
                      <a:pt x="11077" y="20745"/>
                    </a:cubicBezTo>
                    <a:cubicBezTo>
                      <a:pt x="10837" y="21145"/>
                      <a:pt x="10611" y="21521"/>
                      <a:pt x="10137" y="21521"/>
                    </a:cubicBezTo>
                    <a:cubicBezTo>
                      <a:pt x="9869" y="21521"/>
                      <a:pt x="9565" y="21390"/>
                      <a:pt x="9179" y="21108"/>
                    </a:cubicBezTo>
                    <a:lnTo>
                      <a:pt x="8950" y="20941"/>
                    </a:lnTo>
                    <a:lnTo>
                      <a:pt x="9170" y="20763"/>
                    </a:lnTo>
                    <a:cubicBezTo>
                      <a:pt x="9664" y="20366"/>
                      <a:pt x="10084" y="19822"/>
                      <a:pt x="9910" y="19506"/>
                    </a:cubicBezTo>
                    <a:cubicBezTo>
                      <a:pt x="9845" y="19387"/>
                      <a:pt x="9644" y="19300"/>
                      <a:pt x="9432" y="19300"/>
                    </a:cubicBezTo>
                    <a:cubicBezTo>
                      <a:pt x="9326" y="19300"/>
                      <a:pt x="9231" y="19322"/>
                      <a:pt x="9164" y="19362"/>
                    </a:cubicBezTo>
                    <a:cubicBezTo>
                      <a:pt x="9057" y="19425"/>
                      <a:pt x="9030" y="19519"/>
                      <a:pt x="8989" y="19693"/>
                    </a:cubicBezTo>
                    <a:cubicBezTo>
                      <a:pt x="8952" y="19852"/>
                      <a:pt x="8905" y="20049"/>
                      <a:pt x="8738" y="20215"/>
                    </a:cubicBezTo>
                    <a:cubicBezTo>
                      <a:pt x="8431" y="20518"/>
                      <a:pt x="8056" y="20681"/>
                      <a:pt x="7621" y="20699"/>
                    </a:cubicBezTo>
                    <a:lnTo>
                      <a:pt x="7446" y="20706"/>
                    </a:lnTo>
                    <a:lnTo>
                      <a:pt x="7327" y="20463"/>
                    </a:lnTo>
                    <a:cubicBezTo>
                      <a:pt x="6894" y="19583"/>
                      <a:pt x="6486" y="18751"/>
                      <a:pt x="5983" y="17929"/>
                    </a:cubicBezTo>
                    <a:lnTo>
                      <a:pt x="5936" y="17852"/>
                    </a:lnTo>
                    <a:cubicBezTo>
                      <a:pt x="5685" y="17443"/>
                      <a:pt x="5468" y="17090"/>
                      <a:pt x="5574" y="16548"/>
                    </a:cubicBezTo>
                    <a:cubicBezTo>
                      <a:pt x="5576" y="16537"/>
                      <a:pt x="5857" y="15858"/>
                      <a:pt x="6165" y="15439"/>
                    </a:cubicBezTo>
                    <a:lnTo>
                      <a:pt x="3159" y="14328"/>
                    </a:lnTo>
                    <a:lnTo>
                      <a:pt x="3172" y="14087"/>
                    </a:lnTo>
                    <a:cubicBezTo>
                      <a:pt x="3230" y="13476"/>
                      <a:pt x="3402" y="13002"/>
                      <a:pt x="3711" y="12594"/>
                    </a:cubicBezTo>
                    <a:cubicBezTo>
                      <a:pt x="3818" y="12453"/>
                      <a:pt x="4041" y="12300"/>
                      <a:pt x="4299" y="12122"/>
                    </a:cubicBezTo>
                    <a:cubicBezTo>
                      <a:pt x="4479" y="11998"/>
                      <a:pt x="4780" y="11790"/>
                      <a:pt x="4824" y="11710"/>
                    </a:cubicBezTo>
                    <a:cubicBezTo>
                      <a:pt x="4979" y="11037"/>
                      <a:pt x="4936" y="10064"/>
                      <a:pt x="4616" y="9715"/>
                    </a:cubicBezTo>
                    <a:cubicBezTo>
                      <a:pt x="4529" y="9619"/>
                      <a:pt x="4449" y="9608"/>
                      <a:pt x="4396" y="9608"/>
                    </a:cubicBezTo>
                    <a:cubicBezTo>
                      <a:pt x="4284" y="9608"/>
                      <a:pt x="4033" y="9668"/>
                      <a:pt x="3605" y="10074"/>
                    </a:cubicBezTo>
                    <a:lnTo>
                      <a:pt x="3389" y="10279"/>
                    </a:lnTo>
                    <a:lnTo>
                      <a:pt x="3210" y="10047"/>
                    </a:lnTo>
                    <a:cubicBezTo>
                      <a:pt x="2970" y="9740"/>
                      <a:pt x="2267" y="9302"/>
                      <a:pt x="1880" y="9172"/>
                    </a:cubicBezTo>
                    <a:lnTo>
                      <a:pt x="1768" y="9134"/>
                    </a:lnTo>
                    <a:lnTo>
                      <a:pt x="1729" y="9034"/>
                    </a:lnTo>
                    <a:cubicBezTo>
                      <a:pt x="1679" y="8907"/>
                      <a:pt x="1654" y="8766"/>
                      <a:pt x="1629" y="8629"/>
                    </a:cubicBezTo>
                    <a:cubicBezTo>
                      <a:pt x="1593" y="8423"/>
                      <a:pt x="1555" y="8210"/>
                      <a:pt x="1441" y="8121"/>
                    </a:cubicBezTo>
                    <a:cubicBezTo>
                      <a:pt x="1392" y="8083"/>
                      <a:pt x="1198" y="8072"/>
                      <a:pt x="1069" y="8065"/>
                    </a:cubicBezTo>
                    <a:cubicBezTo>
                      <a:pt x="868" y="8053"/>
                      <a:pt x="660" y="8041"/>
                      <a:pt x="487" y="7958"/>
                    </a:cubicBezTo>
                    <a:cubicBezTo>
                      <a:pt x="361" y="7898"/>
                      <a:pt x="-19" y="7715"/>
                      <a:pt x="1" y="7410"/>
                    </a:cubicBezTo>
                    <a:cubicBezTo>
                      <a:pt x="22" y="7090"/>
                      <a:pt x="462" y="6908"/>
                      <a:pt x="872" y="6763"/>
                    </a:cubicBezTo>
                    <a:cubicBezTo>
                      <a:pt x="1078" y="6691"/>
                      <a:pt x="1243" y="6651"/>
                      <a:pt x="1375" y="6619"/>
                    </a:cubicBezTo>
                    <a:cubicBezTo>
                      <a:pt x="1671" y="6548"/>
                      <a:pt x="1671" y="6548"/>
                      <a:pt x="1694" y="6106"/>
                    </a:cubicBezTo>
                    <a:cubicBezTo>
                      <a:pt x="1699" y="6004"/>
                      <a:pt x="1693" y="5899"/>
                      <a:pt x="1688" y="5797"/>
                    </a:cubicBezTo>
                    <a:cubicBezTo>
                      <a:pt x="1672" y="5500"/>
                      <a:pt x="1655" y="5193"/>
                      <a:pt x="1887" y="4975"/>
                    </a:cubicBezTo>
                    <a:cubicBezTo>
                      <a:pt x="2008" y="4862"/>
                      <a:pt x="2176" y="4795"/>
                      <a:pt x="2397" y="4772"/>
                    </a:cubicBezTo>
                    <a:cubicBezTo>
                      <a:pt x="2327" y="4097"/>
                      <a:pt x="2262" y="3012"/>
                      <a:pt x="3064" y="2774"/>
                    </a:cubicBezTo>
                    <a:cubicBezTo>
                      <a:pt x="3141" y="2752"/>
                      <a:pt x="3223" y="2740"/>
                      <a:pt x="3308" y="2740"/>
                    </a:cubicBezTo>
                    <a:cubicBezTo>
                      <a:pt x="3852" y="2740"/>
                      <a:pt x="4465" y="3219"/>
                      <a:pt x="4956" y="3604"/>
                    </a:cubicBezTo>
                    <a:cubicBezTo>
                      <a:pt x="5062" y="3687"/>
                      <a:pt x="5165" y="3767"/>
                      <a:pt x="5254" y="3832"/>
                    </a:cubicBezTo>
                    <a:cubicBezTo>
                      <a:pt x="5937" y="3296"/>
                      <a:pt x="6468" y="2809"/>
                      <a:pt x="6143" y="2303"/>
                    </a:cubicBezTo>
                    <a:cubicBezTo>
                      <a:pt x="5641" y="1520"/>
                      <a:pt x="4279" y="906"/>
                      <a:pt x="3042" y="906"/>
                    </a:cubicBezTo>
                    <a:cubicBezTo>
                      <a:pt x="2738" y="906"/>
                      <a:pt x="2465" y="944"/>
                      <a:pt x="2231" y="1019"/>
                    </a:cubicBezTo>
                    <a:lnTo>
                      <a:pt x="2073" y="1070"/>
                    </a:lnTo>
                    <a:lnTo>
                      <a:pt x="1958" y="962"/>
                    </a:lnTo>
                    <a:cubicBezTo>
                      <a:pt x="1877" y="886"/>
                      <a:pt x="1790" y="813"/>
                      <a:pt x="1698" y="743"/>
                    </a:cubicBezTo>
                    <a:lnTo>
                      <a:pt x="1339" y="470"/>
                    </a:lnTo>
                    <a:lnTo>
                      <a:pt x="1793" y="352"/>
                    </a:lnTo>
                    <a:cubicBezTo>
                      <a:pt x="2626" y="136"/>
                      <a:pt x="3491" y="93"/>
                      <a:pt x="4454" y="62"/>
                    </a:cubicBezTo>
                    <a:cubicBezTo>
                      <a:pt x="4821" y="51"/>
                      <a:pt x="5206" y="33"/>
                      <a:pt x="5602" y="14"/>
                    </a:cubicBezTo>
                    <a:lnTo>
                      <a:pt x="5906" y="0"/>
                    </a:lnTo>
                    <a:lnTo>
                      <a:pt x="5983" y="57"/>
                    </a:lnTo>
                    <a:cubicBezTo>
                      <a:pt x="6417" y="380"/>
                      <a:pt x="7150" y="518"/>
                      <a:pt x="7740" y="603"/>
                    </a:cubicBezTo>
                    <a:lnTo>
                      <a:pt x="7942" y="632"/>
                    </a:lnTo>
                    <a:lnTo>
                      <a:pt x="7954" y="814"/>
                    </a:lnTo>
                    <a:cubicBezTo>
                      <a:pt x="7962" y="930"/>
                      <a:pt x="7966" y="1045"/>
                      <a:pt x="7969" y="1159"/>
                    </a:cubicBezTo>
                    <a:cubicBezTo>
                      <a:pt x="7974" y="1361"/>
                      <a:pt x="7979" y="1554"/>
                      <a:pt x="8012" y="1740"/>
                    </a:cubicBezTo>
                    <a:cubicBezTo>
                      <a:pt x="9221" y="1770"/>
                      <a:pt x="11068" y="1858"/>
                      <a:pt x="12170" y="2724"/>
                    </a:cubicBezTo>
                    <a:cubicBezTo>
                      <a:pt x="12775" y="3200"/>
                      <a:pt x="12879" y="3794"/>
                      <a:pt x="12980" y="4368"/>
                    </a:cubicBezTo>
                    <a:cubicBezTo>
                      <a:pt x="13063" y="4838"/>
                      <a:pt x="13141" y="5283"/>
                      <a:pt x="13488" y="5663"/>
                    </a:cubicBezTo>
                    <a:lnTo>
                      <a:pt x="13529" y="5707"/>
                    </a:lnTo>
                    <a:cubicBezTo>
                      <a:pt x="13830" y="6036"/>
                      <a:pt x="14284" y="6535"/>
                      <a:pt x="14725" y="6535"/>
                    </a:cubicBezTo>
                    <a:cubicBezTo>
                      <a:pt x="14755" y="6535"/>
                      <a:pt x="14786" y="6532"/>
                      <a:pt x="14816" y="6528"/>
                    </a:cubicBezTo>
                    <a:cubicBezTo>
                      <a:pt x="15014" y="6497"/>
                      <a:pt x="15167" y="6376"/>
                      <a:pt x="15344" y="6235"/>
                    </a:cubicBezTo>
                    <a:cubicBezTo>
                      <a:pt x="15585" y="6044"/>
                      <a:pt x="15858" y="5828"/>
                      <a:pt x="16288" y="5828"/>
                    </a:cubicBezTo>
                    <a:cubicBezTo>
                      <a:pt x="16384" y="5828"/>
                      <a:pt x="16485" y="5839"/>
                      <a:pt x="16588" y="5862"/>
                    </a:cubicBezTo>
                    <a:cubicBezTo>
                      <a:pt x="17034" y="5961"/>
                      <a:pt x="17426" y="6308"/>
                      <a:pt x="17562" y="6724"/>
                    </a:cubicBezTo>
                    <a:cubicBezTo>
                      <a:pt x="17675" y="7069"/>
                      <a:pt x="17591" y="7407"/>
                      <a:pt x="17330" y="7651"/>
                    </a:cubicBezTo>
                    <a:cubicBezTo>
                      <a:pt x="17063" y="7902"/>
                      <a:pt x="16699" y="7902"/>
                      <a:pt x="16482" y="7902"/>
                    </a:cubicBezTo>
                    <a:lnTo>
                      <a:pt x="16360" y="7902"/>
                    </a:lnTo>
                    <a:cubicBezTo>
                      <a:pt x="16155" y="7902"/>
                      <a:pt x="16031" y="7914"/>
                      <a:pt x="15956" y="7980"/>
                    </a:cubicBezTo>
                    <a:cubicBezTo>
                      <a:pt x="15816" y="8103"/>
                      <a:pt x="15643" y="8836"/>
                      <a:pt x="15559" y="9188"/>
                    </a:cubicBezTo>
                    <a:cubicBezTo>
                      <a:pt x="15507" y="9410"/>
                      <a:pt x="15461" y="9603"/>
                      <a:pt x="15422" y="9716"/>
                    </a:cubicBezTo>
                    <a:cubicBezTo>
                      <a:pt x="15358" y="9898"/>
                      <a:pt x="15272" y="10145"/>
                      <a:pt x="15318" y="10219"/>
                    </a:cubicBezTo>
                    <a:cubicBezTo>
                      <a:pt x="15357" y="10281"/>
                      <a:pt x="15538" y="10349"/>
                      <a:pt x="15855" y="10422"/>
                    </a:cubicBezTo>
                    <a:lnTo>
                      <a:pt x="15885" y="10429"/>
                    </a:lnTo>
                    <a:lnTo>
                      <a:pt x="15912" y="10442"/>
                    </a:lnTo>
                    <a:cubicBezTo>
                      <a:pt x="16104" y="10534"/>
                      <a:pt x="16284" y="10639"/>
                      <a:pt x="16460" y="10742"/>
                    </a:cubicBezTo>
                    <a:cubicBezTo>
                      <a:pt x="16685" y="10875"/>
                      <a:pt x="16898" y="11001"/>
                      <a:pt x="17118" y="11083"/>
                    </a:cubicBezTo>
                    <a:lnTo>
                      <a:pt x="17267" y="11139"/>
                    </a:lnTo>
                    <a:lnTo>
                      <a:pt x="17282" y="11427"/>
                    </a:lnTo>
                    <a:cubicBezTo>
                      <a:pt x="17303" y="11805"/>
                      <a:pt x="17327" y="12228"/>
                      <a:pt x="17166" y="12599"/>
                    </a:cubicBezTo>
                    <a:cubicBezTo>
                      <a:pt x="17344" y="12720"/>
                      <a:pt x="17595" y="12775"/>
                      <a:pt x="17956" y="12775"/>
                    </a:cubicBezTo>
                    <a:cubicBezTo>
                      <a:pt x="18160" y="12775"/>
                      <a:pt x="18372" y="12758"/>
                      <a:pt x="18581" y="12742"/>
                    </a:cubicBezTo>
                    <a:cubicBezTo>
                      <a:pt x="18798" y="12726"/>
                      <a:pt x="19012" y="12710"/>
                      <a:pt x="19213" y="12710"/>
                    </a:cubicBezTo>
                    <a:cubicBezTo>
                      <a:pt x="19336" y="12710"/>
                      <a:pt x="19455" y="12715"/>
                      <a:pt x="19567" y="12731"/>
                    </a:cubicBezTo>
                    <a:cubicBezTo>
                      <a:pt x="19685" y="12746"/>
                      <a:pt x="19822" y="12749"/>
                      <a:pt x="19967" y="12749"/>
                    </a:cubicBezTo>
                    <a:lnTo>
                      <a:pt x="20317" y="12747"/>
                    </a:lnTo>
                    <a:cubicBezTo>
                      <a:pt x="20595" y="12747"/>
                      <a:pt x="20884" y="12757"/>
                      <a:pt x="21112" y="12831"/>
                    </a:cubicBezTo>
                    <a:cubicBezTo>
                      <a:pt x="21157" y="12846"/>
                      <a:pt x="21202" y="12863"/>
                      <a:pt x="21245" y="12884"/>
                    </a:cubicBezTo>
                    <a:lnTo>
                      <a:pt x="21581" y="13051"/>
                    </a:lnTo>
                    <a:lnTo>
                      <a:pt x="21277" y="13263"/>
                    </a:lnTo>
                    <a:cubicBezTo>
                      <a:pt x="21131" y="13364"/>
                      <a:pt x="21018" y="13543"/>
                      <a:pt x="20942" y="13795"/>
                    </a:cubicBezTo>
                    <a:cubicBezTo>
                      <a:pt x="20886" y="13984"/>
                      <a:pt x="20837" y="14169"/>
                      <a:pt x="20789" y="14348"/>
                    </a:cubicBezTo>
                    <a:cubicBezTo>
                      <a:pt x="20500" y="15439"/>
                      <a:pt x="20250" y="16384"/>
                      <a:pt x="18707" y="16888"/>
                    </a:cubicBezTo>
                    <a:cubicBezTo>
                      <a:pt x="18575" y="17192"/>
                      <a:pt x="18586" y="17511"/>
                      <a:pt x="18598" y="17847"/>
                    </a:cubicBezTo>
                    <a:cubicBezTo>
                      <a:pt x="18607" y="18118"/>
                      <a:pt x="18617" y="18399"/>
                      <a:pt x="18553" y="18689"/>
                    </a:cubicBezTo>
                    <a:cubicBezTo>
                      <a:pt x="18328" y="19709"/>
                      <a:pt x="17112" y="20891"/>
                      <a:pt x="16068" y="21446"/>
                    </a:cubicBezTo>
                    <a:lnTo>
                      <a:pt x="15777" y="21600"/>
                    </a:lnTo>
                    <a:cubicBezTo>
                      <a:pt x="15777" y="21600"/>
                      <a:pt x="15690" y="21308"/>
                      <a:pt x="15690" y="21308"/>
                    </a:cubicBezTo>
                    <a:close/>
                  </a:path>
                </a:pathLst>
              </a:custGeom>
              <a:solidFill>
                <a:srgbClr val="92D050"/>
              </a:solidFill>
              <a:ln w="6350" cap="flat">
                <a:solidFill>
                  <a:srgbClr val="FFFFFF"/>
                </a:solidFill>
                <a:prstDash val="solid"/>
                <a:miter lim="400000"/>
                <a:headEnd/>
                <a:tailEnd/>
              </a:ln>
            </p:spPr>
            <p:txBody>
              <a:bodyPr lIns="0" tIns="0" rIns="0" bIns="0" anchor="ctr"/>
              <a:lstStyle/>
              <a:p>
                <a:endParaRPr lang="zh-TW" altLang="en-US"/>
              </a:p>
            </p:txBody>
          </p:sp>
          <p:sp>
            <p:nvSpPr>
              <p:cNvPr id="26" name="Shape 186"/>
              <p:cNvSpPr>
                <a:spLocks/>
              </p:cNvSpPr>
              <p:nvPr/>
            </p:nvSpPr>
            <p:spPr bwMode="auto">
              <a:xfrm>
                <a:off x="1715388" y="972364"/>
                <a:ext cx="267941" cy="241365"/>
              </a:xfrm>
              <a:custGeom>
                <a:avLst/>
                <a:gdLst>
                  <a:gd name="T0" fmla="*/ 2147483647 w 21511"/>
                  <a:gd name="T1" fmla="*/ 2147483647 h 21600"/>
                  <a:gd name="T2" fmla="*/ 2147483647 w 21511"/>
                  <a:gd name="T3" fmla="*/ 2147483647 h 21600"/>
                  <a:gd name="T4" fmla="*/ 2147483647 w 21511"/>
                  <a:gd name="T5" fmla="*/ 2147483647 h 21600"/>
                  <a:gd name="T6" fmla="*/ 2147483647 w 21511"/>
                  <a:gd name="T7" fmla="*/ 2147483647 h 21600"/>
                  <a:gd name="T8" fmla="*/ 0 60000 65536"/>
                  <a:gd name="T9" fmla="*/ 5898240 60000 65536"/>
                  <a:gd name="T10" fmla="*/ 11796480 60000 65536"/>
                  <a:gd name="T11" fmla="*/ 17694720 60000 65536"/>
                  <a:gd name="T12" fmla="*/ 0 w 21511"/>
                  <a:gd name="T13" fmla="*/ 0 h 21600"/>
                  <a:gd name="T14" fmla="*/ 21511 w 21511"/>
                  <a:gd name="T15" fmla="*/ 21600 h 21600"/>
                </a:gdLst>
                <a:ahLst/>
                <a:cxnLst>
                  <a:cxn ang="T8">
                    <a:pos x="T0" y="T1"/>
                  </a:cxn>
                  <a:cxn ang="T9">
                    <a:pos x="T2" y="T3"/>
                  </a:cxn>
                  <a:cxn ang="T10">
                    <a:pos x="T4" y="T5"/>
                  </a:cxn>
                  <a:cxn ang="T11">
                    <a:pos x="T6" y="T7"/>
                  </a:cxn>
                </a:cxnLst>
                <a:rect l="T12" t="T13" r="T14" b="T15"/>
                <a:pathLst>
                  <a:path w="21511" h="21600" extrusionOk="0">
                    <a:moveTo>
                      <a:pt x="17499" y="21118"/>
                    </a:moveTo>
                    <a:cubicBezTo>
                      <a:pt x="17266" y="20853"/>
                      <a:pt x="17128" y="20458"/>
                      <a:pt x="16995" y="20075"/>
                    </a:cubicBezTo>
                    <a:cubicBezTo>
                      <a:pt x="16887" y="19768"/>
                      <a:pt x="16776" y="19450"/>
                      <a:pt x="16628" y="19247"/>
                    </a:cubicBezTo>
                    <a:cubicBezTo>
                      <a:pt x="16326" y="18834"/>
                      <a:pt x="15997" y="18650"/>
                      <a:pt x="15495" y="18454"/>
                    </a:cubicBezTo>
                    <a:lnTo>
                      <a:pt x="15451" y="18437"/>
                    </a:lnTo>
                    <a:cubicBezTo>
                      <a:pt x="15047" y="18279"/>
                      <a:pt x="14665" y="18130"/>
                      <a:pt x="14354" y="18130"/>
                    </a:cubicBezTo>
                    <a:cubicBezTo>
                      <a:pt x="14193" y="18130"/>
                      <a:pt x="14066" y="18172"/>
                      <a:pt x="13967" y="18258"/>
                    </a:cubicBezTo>
                    <a:lnTo>
                      <a:pt x="13851" y="18358"/>
                    </a:lnTo>
                    <a:lnTo>
                      <a:pt x="13724" y="18279"/>
                    </a:lnTo>
                    <a:cubicBezTo>
                      <a:pt x="13707" y="18269"/>
                      <a:pt x="13690" y="18262"/>
                      <a:pt x="13672" y="18255"/>
                    </a:cubicBezTo>
                    <a:cubicBezTo>
                      <a:pt x="13539" y="18200"/>
                      <a:pt x="13327" y="18193"/>
                      <a:pt x="13137" y="18193"/>
                    </a:cubicBezTo>
                    <a:lnTo>
                      <a:pt x="12835" y="18195"/>
                    </a:lnTo>
                    <a:cubicBezTo>
                      <a:pt x="12706" y="18195"/>
                      <a:pt x="12557" y="18192"/>
                      <a:pt x="12424" y="18170"/>
                    </a:cubicBezTo>
                    <a:cubicBezTo>
                      <a:pt x="12348" y="18157"/>
                      <a:pt x="12267" y="18153"/>
                      <a:pt x="12183" y="18153"/>
                    </a:cubicBezTo>
                    <a:cubicBezTo>
                      <a:pt x="12022" y="18153"/>
                      <a:pt x="11850" y="18170"/>
                      <a:pt x="11675" y="18186"/>
                    </a:cubicBezTo>
                    <a:cubicBezTo>
                      <a:pt x="11482" y="18204"/>
                      <a:pt x="11286" y="18223"/>
                      <a:pt x="11097" y="18223"/>
                    </a:cubicBezTo>
                    <a:cubicBezTo>
                      <a:pt x="10771" y="18223"/>
                      <a:pt x="10300" y="18174"/>
                      <a:pt x="9981" y="17757"/>
                    </a:cubicBezTo>
                    <a:lnTo>
                      <a:pt x="9882" y="17628"/>
                    </a:lnTo>
                    <a:lnTo>
                      <a:pt x="9955" y="17479"/>
                    </a:lnTo>
                    <a:cubicBezTo>
                      <a:pt x="10113" y="17162"/>
                      <a:pt x="10093" y="16724"/>
                      <a:pt x="10074" y="16301"/>
                    </a:cubicBezTo>
                    <a:lnTo>
                      <a:pt x="10073" y="16291"/>
                    </a:lnTo>
                    <a:cubicBezTo>
                      <a:pt x="9894" y="16191"/>
                      <a:pt x="9725" y="16067"/>
                      <a:pt x="9561" y="15946"/>
                    </a:cubicBezTo>
                    <a:cubicBezTo>
                      <a:pt x="9427" y="15847"/>
                      <a:pt x="9290" y="15747"/>
                      <a:pt x="9145" y="15658"/>
                    </a:cubicBezTo>
                    <a:cubicBezTo>
                      <a:pt x="8791" y="15554"/>
                      <a:pt x="8549" y="15442"/>
                      <a:pt x="8432" y="15209"/>
                    </a:cubicBezTo>
                    <a:cubicBezTo>
                      <a:pt x="8300" y="14946"/>
                      <a:pt x="8386" y="14638"/>
                      <a:pt x="8486" y="14282"/>
                    </a:cubicBezTo>
                    <a:cubicBezTo>
                      <a:pt x="8517" y="14169"/>
                      <a:pt x="8553" y="13976"/>
                      <a:pt x="8594" y="13755"/>
                    </a:cubicBezTo>
                    <a:cubicBezTo>
                      <a:pt x="8740" y="12984"/>
                      <a:pt x="8859" y="12421"/>
                      <a:pt x="9059" y="12201"/>
                    </a:cubicBezTo>
                    <a:cubicBezTo>
                      <a:pt x="9248" y="11993"/>
                      <a:pt x="9488" y="11975"/>
                      <a:pt x="9718" y="11975"/>
                    </a:cubicBezTo>
                    <a:lnTo>
                      <a:pt x="9823" y="11976"/>
                    </a:lnTo>
                    <a:cubicBezTo>
                      <a:pt x="10030" y="11976"/>
                      <a:pt x="10151" y="11958"/>
                      <a:pt x="10236" y="11858"/>
                    </a:cubicBezTo>
                    <a:cubicBezTo>
                      <a:pt x="10384" y="11684"/>
                      <a:pt x="10371" y="11476"/>
                      <a:pt x="10333" y="11332"/>
                    </a:cubicBezTo>
                    <a:cubicBezTo>
                      <a:pt x="10260" y="11053"/>
                      <a:pt x="10039" y="10804"/>
                      <a:pt x="9809" y="10740"/>
                    </a:cubicBezTo>
                    <a:cubicBezTo>
                      <a:pt x="9755" y="10725"/>
                      <a:pt x="9703" y="10717"/>
                      <a:pt x="9656" y="10717"/>
                    </a:cubicBezTo>
                    <a:cubicBezTo>
                      <a:pt x="9462" y="10717"/>
                      <a:pt x="9331" y="10837"/>
                      <a:pt x="9134" y="11033"/>
                    </a:cubicBezTo>
                    <a:cubicBezTo>
                      <a:pt x="8956" y="11210"/>
                      <a:pt x="8754" y="11409"/>
                      <a:pt x="8460" y="11466"/>
                    </a:cubicBezTo>
                    <a:cubicBezTo>
                      <a:pt x="8409" y="11476"/>
                      <a:pt x="8357" y="11481"/>
                      <a:pt x="8306" y="11481"/>
                    </a:cubicBezTo>
                    <a:cubicBezTo>
                      <a:pt x="7715" y="11481"/>
                      <a:pt x="7242" y="10834"/>
                      <a:pt x="6929" y="10406"/>
                    </a:cubicBezTo>
                    <a:lnTo>
                      <a:pt x="6895" y="10359"/>
                    </a:lnTo>
                    <a:cubicBezTo>
                      <a:pt x="6518" y="9845"/>
                      <a:pt x="6439" y="9275"/>
                      <a:pt x="6362" y="8725"/>
                    </a:cubicBezTo>
                    <a:cubicBezTo>
                      <a:pt x="6280" y="8142"/>
                      <a:pt x="6209" y="7638"/>
                      <a:pt x="5805" y="7242"/>
                    </a:cubicBezTo>
                    <a:cubicBezTo>
                      <a:pt x="4919" y="6370"/>
                      <a:pt x="3291" y="6323"/>
                      <a:pt x="2318" y="6296"/>
                    </a:cubicBezTo>
                    <a:lnTo>
                      <a:pt x="2151" y="6291"/>
                    </a:lnTo>
                    <a:lnTo>
                      <a:pt x="2110" y="6111"/>
                    </a:lnTo>
                    <a:cubicBezTo>
                      <a:pt x="2039" y="5801"/>
                      <a:pt x="2032" y="5492"/>
                      <a:pt x="2026" y="5194"/>
                    </a:cubicBezTo>
                    <a:cubicBezTo>
                      <a:pt x="2025" y="5141"/>
                      <a:pt x="2024" y="5087"/>
                      <a:pt x="2022" y="5033"/>
                    </a:cubicBezTo>
                    <a:cubicBezTo>
                      <a:pt x="1357" y="4901"/>
                      <a:pt x="603" y="4664"/>
                      <a:pt x="228" y="4086"/>
                    </a:cubicBezTo>
                    <a:cubicBezTo>
                      <a:pt x="31" y="3782"/>
                      <a:pt x="-39" y="3419"/>
                      <a:pt x="21" y="3006"/>
                    </a:cubicBezTo>
                    <a:cubicBezTo>
                      <a:pt x="131" y="2248"/>
                      <a:pt x="404" y="1863"/>
                      <a:pt x="830" y="1863"/>
                    </a:cubicBezTo>
                    <a:cubicBezTo>
                      <a:pt x="1376" y="1863"/>
                      <a:pt x="1991" y="2546"/>
                      <a:pt x="2585" y="3208"/>
                    </a:cubicBezTo>
                    <a:cubicBezTo>
                      <a:pt x="2860" y="3513"/>
                      <a:pt x="3237" y="3932"/>
                      <a:pt x="3372" y="3965"/>
                    </a:cubicBezTo>
                    <a:cubicBezTo>
                      <a:pt x="3423" y="3977"/>
                      <a:pt x="3477" y="3983"/>
                      <a:pt x="3531" y="3983"/>
                    </a:cubicBezTo>
                    <a:cubicBezTo>
                      <a:pt x="3951" y="3983"/>
                      <a:pt x="4422" y="3619"/>
                      <a:pt x="4837" y="3297"/>
                    </a:cubicBezTo>
                    <a:cubicBezTo>
                      <a:pt x="5015" y="3159"/>
                      <a:pt x="5184" y="3029"/>
                      <a:pt x="5339" y="2931"/>
                    </a:cubicBezTo>
                    <a:cubicBezTo>
                      <a:pt x="6042" y="2490"/>
                      <a:pt x="6747" y="2241"/>
                      <a:pt x="7542" y="2156"/>
                    </a:cubicBezTo>
                    <a:cubicBezTo>
                      <a:pt x="7630" y="1591"/>
                      <a:pt x="8032" y="483"/>
                      <a:pt x="8293" y="299"/>
                    </a:cubicBezTo>
                    <a:cubicBezTo>
                      <a:pt x="8643" y="52"/>
                      <a:pt x="9196" y="0"/>
                      <a:pt x="9598" y="0"/>
                    </a:cubicBezTo>
                    <a:lnTo>
                      <a:pt x="9902" y="0"/>
                    </a:lnTo>
                    <a:lnTo>
                      <a:pt x="9835" y="322"/>
                    </a:lnTo>
                    <a:cubicBezTo>
                      <a:pt x="9731" y="679"/>
                      <a:pt x="9685" y="1000"/>
                      <a:pt x="9694" y="1298"/>
                    </a:cubicBezTo>
                    <a:cubicBezTo>
                      <a:pt x="9921" y="1449"/>
                      <a:pt x="10621" y="1843"/>
                      <a:pt x="10779" y="1919"/>
                    </a:cubicBezTo>
                    <a:cubicBezTo>
                      <a:pt x="11061" y="2055"/>
                      <a:pt x="11363" y="2127"/>
                      <a:pt x="11682" y="2203"/>
                    </a:cubicBezTo>
                    <a:cubicBezTo>
                      <a:pt x="12057" y="2292"/>
                      <a:pt x="12444" y="2384"/>
                      <a:pt x="12805" y="2589"/>
                    </a:cubicBezTo>
                    <a:cubicBezTo>
                      <a:pt x="13254" y="2845"/>
                      <a:pt x="13777" y="3358"/>
                      <a:pt x="14117" y="3753"/>
                    </a:cubicBezTo>
                    <a:cubicBezTo>
                      <a:pt x="14656" y="4379"/>
                      <a:pt x="14939" y="5182"/>
                      <a:pt x="15213" y="5960"/>
                    </a:cubicBezTo>
                    <a:cubicBezTo>
                      <a:pt x="15397" y="6481"/>
                      <a:pt x="15570" y="6974"/>
                      <a:pt x="15814" y="7415"/>
                    </a:cubicBezTo>
                    <a:cubicBezTo>
                      <a:pt x="16045" y="7833"/>
                      <a:pt x="16419" y="8436"/>
                      <a:pt x="16884" y="8935"/>
                    </a:cubicBezTo>
                    <a:lnTo>
                      <a:pt x="17047" y="9109"/>
                    </a:lnTo>
                    <a:lnTo>
                      <a:pt x="16886" y="9287"/>
                    </a:lnTo>
                    <a:cubicBezTo>
                      <a:pt x="16736" y="9452"/>
                      <a:pt x="16673" y="9695"/>
                      <a:pt x="16639" y="9942"/>
                    </a:cubicBezTo>
                    <a:cubicBezTo>
                      <a:pt x="17172" y="10007"/>
                      <a:pt x="17617" y="10369"/>
                      <a:pt x="18015" y="10692"/>
                    </a:cubicBezTo>
                    <a:cubicBezTo>
                      <a:pt x="18149" y="10802"/>
                      <a:pt x="18281" y="10909"/>
                      <a:pt x="18413" y="11002"/>
                    </a:cubicBezTo>
                    <a:cubicBezTo>
                      <a:pt x="18513" y="11073"/>
                      <a:pt x="18710" y="11173"/>
                      <a:pt x="18918" y="11278"/>
                    </a:cubicBezTo>
                    <a:cubicBezTo>
                      <a:pt x="19603" y="11624"/>
                      <a:pt x="20455" y="12055"/>
                      <a:pt x="20543" y="12656"/>
                    </a:cubicBezTo>
                    <a:cubicBezTo>
                      <a:pt x="20594" y="13002"/>
                      <a:pt x="20525" y="13300"/>
                      <a:pt x="20339" y="13544"/>
                    </a:cubicBezTo>
                    <a:cubicBezTo>
                      <a:pt x="20007" y="13980"/>
                      <a:pt x="19323" y="14203"/>
                      <a:pt x="18201" y="14238"/>
                    </a:cubicBezTo>
                    <a:cubicBezTo>
                      <a:pt x="18267" y="14285"/>
                      <a:pt x="18332" y="14333"/>
                      <a:pt x="18396" y="14381"/>
                    </a:cubicBezTo>
                    <a:cubicBezTo>
                      <a:pt x="18549" y="14494"/>
                      <a:pt x="18704" y="14608"/>
                      <a:pt x="18866" y="14708"/>
                    </a:cubicBezTo>
                    <a:cubicBezTo>
                      <a:pt x="19105" y="14853"/>
                      <a:pt x="19388" y="14945"/>
                      <a:pt x="19688" y="15043"/>
                    </a:cubicBezTo>
                    <a:cubicBezTo>
                      <a:pt x="20178" y="15203"/>
                      <a:pt x="20685" y="15368"/>
                      <a:pt x="21029" y="15792"/>
                    </a:cubicBezTo>
                    <a:cubicBezTo>
                      <a:pt x="21408" y="16260"/>
                      <a:pt x="21561" y="16694"/>
                      <a:pt x="21497" y="17120"/>
                    </a:cubicBezTo>
                    <a:cubicBezTo>
                      <a:pt x="21379" y="17903"/>
                      <a:pt x="20556" y="18409"/>
                      <a:pt x="19684" y="18945"/>
                    </a:cubicBezTo>
                    <a:cubicBezTo>
                      <a:pt x="18766" y="19509"/>
                      <a:pt x="17817" y="20092"/>
                      <a:pt x="17876" y="20926"/>
                    </a:cubicBezTo>
                    <a:lnTo>
                      <a:pt x="17924" y="21600"/>
                    </a:lnTo>
                    <a:cubicBezTo>
                      <a:pt x="17924" y="21600"/>
                      <a:pt x="17499" y="21118"/>
                      <a:pt x="17499" y="21118"/>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27" name="Shape 187"/>
              <p:cNvSpPr>
                <a:spLocks/>
              </p:cNvSpPr>
              <p:nvPr/>
            </p:nvSpPr>
            <p:spPr bwMode="auto">
              <a:xfrm>
                <a:off x="1451482" y="719659"/>
                <a:ext cx="158900" cy="338396"/>
              </a:xfrm>
              <a:custGeom>
                <a:avLst/>
                <a:gdLst>
                  <a:gd name="T0" fmla="*/ 2147483647 w 21196"/>
                  <a:gd name="T1" fmla="*/ 2147483647 h 21600"/>
                  <a:gd name="T2" fmla="*/ 2147483647 w 21196"/>
                  <a:gd name="T3" fmla="*/ 2147483647 h 21600"/>
                  <a:gd name="T4" fmla="*/ 2147483647 w 21196"/>
                  <a:gd name="T5" fmla="*/ 2147483647 h 21600"/>
                  <a:gd name="T6" fmla="*/ 2147483647 w 21196"/>
                  <a:gd name="T7" fmla="*/ 2147483647 h 21600"/>
                  <a:gd name="T8" fmla="*/ 0 60000 65536"/>
                  <a:gd name="T9" fmla="*/ 5898240 60000 65536"/>
                  <a:gd name="T10" fmla="*/ 11796480 60000 65536"/>
                  <a:gd name="T11" fmla="*/ 17694720 60000 65536"/>
                  <a:gd name="T12" fmla="*/ 0 w 21196"/>
                  <a:gd name="T13" fmla="*/ 0 h 21600"/>
                  <a:gd name="T14" fmla="*/ 21196 w 21196"/>
                  <a:gd name="T15" fmla="*/ 21600 h 21600"/>
                </a:gdLst>
                <a:ahLst/>
                <a:cxnLst>
                  <a:cxn ang="T8">
                    <a:pos x="T0" y="T1"/>
                  </a:cxn>
                  <a:cxn ang="T9">
                    <a:pos x="T2" y="T3"/>
                  </a:cxn>
                  <a:cxn ang="T10">
                    <a:pos x="T4" y="T5"/>
                  </a:cxn>
                  <a:cxn ang="T11">
                    <a:pos x="T6" y="T7"/>
                  </a:cxn>
                </a:cxnLst>
                <a:rect l="T12" t="T13" r="T14" b="T15"/>
                <a:pathLst>
                  <a:path w="21196" h="21600" extrusionOk="0">
                    <a:moveTo>
                      <a:pt x="1450" y="21379"/>
                    </a:moveTo>
                    <a:cubicBezTo>
                      <a:pt x="1077" y="20901"/>
                      <a:pt x="891" y="20477"/>
                      <a:pt x="898" y="20118"/>
                    </a:cubicBezTo>
                    <a:cubicBezTo>
                      <a:pt x="914" y="19257"/>
                      <a:pt x="1334" y="18331"/>
                      <a:pt x="2082" y="17511"/>
                    </a:cubicBezTo>
                    <a:cubicBezTo>
                      <a:pt x="2169" y="17352"/>
                      <a:pt x="1540" y="16538"/>
                      <a:pt x="1201" y="16101"/>
                    </a:cubicBezTo>
                    <a:cubicBezTo>
                      <a:pt x="909" y="15723"/>
                      <a:pt x="656" y="15396"/>
                      <a:pt x="590" y="15220"/>
                    </a:cubicBezTo>
                    <a:cubicBezTo>
                      <a:pt x="421" y="14776"/>
                      <a:pt x="301" y="14321"/>
                      <a:pt x="185" y="13881"/>
                    </a:cubicBezTo>
                    <a:cubicBezTo>
                      <a:pt x="136" y="13698"/>
                      <a:pt x="88" y="13515"/>
                      <a:pt x="36" y="13333"/>
                    </a:cubicBezTo>
                    <a:lnTo>
                      <a:pt x="11" y="13244"/>
                    </a:lnTo>
                    <a:lnTo>
                      <a:pt x="786" y="12892"/>
                    </a:lnTo>
                    <a:lnTo>
                      <a:pt x="1293" y="11363"/>
                    </a:lnTo>
                    <a:lnTo>
                      <a:pt x="0" y="10448"/>
                    </a:lnTo>
                    <a:lnTo>
                      <a:pt x="776" y="9147"/>
                    </a:lnTo>
                    <a:lnTo>
                      <a:pt x="2072" y="7466"/>
                    </a:lnTo>
                    <a:lnTo>
                      <a:pt x="2941" y="6543"/>
                    </a:lnTo>
                    <a:lnTo>
                      <a:pt x="2941" y="5199"/>
                    </a:lnTo>
                    <a:lnTo>
                      <a:pt x="1963" y="5199"/>
                    </a:lnTo>
                    <a:lnTo>
                      <a:pt x="2655" y="4895"/>
                    </a:lnTo>
                    <a:cubicBezTo>
                      <a:pt x="2831" y="4818"/>
                      <a:pt x="3000" y="4751"/>
                      <a:pt x="3161" y="4694"/>
                    </a:cubicBezTo>
                    <a:cubicBezTo>
                      <a:pt x="3733" y="4493"/>
                      <a:pt x="4309" y="4393"/>
                      <a:pt x="4817" y="4306"/>
                    </a:cubicBezTo>
                    <a:cubicBezTo>
                      <a:pt x="5626" y="4167"/>
                      <a:pt x="6264" y="4057"/>
                      <a:pt x="6737" y="3601"/>
                    </a:cubicBezTo>
                    <a:cubicBezTo>
                      <a:pt x="6937" y="3409"/>
                      <a:pt x="7044" y="3209"/>
                      <a:pt x="7147" y="3016"/>
                    </a:cubicBezTo>
                    <a:cubicBezTo>
                      <a:pt x="7393" y="2555"/>
                      <a:pt x="7648" y="2079"/>
                      <a:pt x="9140" y="1893"/>
                    </a:cubicBezTo>
                    <a:cubicBezTo>
                      <a:pt x="9845" y="1806"/>
                      <a:pt x="10445" y="1793"/>
                      <a:pt x="11026" y="1781"/>
                    </a:cubicBezTo>
                    <a:cubicBezTo>
                      <a:pt x="11792" y="1766"/>
                      <a:pt x="12516" y="1751"/>
                      <a:pt x="13406" y="1553"/>
                    </a:cubicBezTo>
                    <a:cubicBezTo>
                      <a:pt x="13749" y="1477"/>
                      <a:pt x="14224" y="1418"/>
                      <a:pt x="14726" y="1355"/>
                    </a:cubicBezTo>
                    <a:cubicBezTo>
                      <a:pt x="15803" y="1220"/>
                      <a:pt x="17143" y="1052"/>
                      <a:pt x="17345" y="688"/>
                    </a:cubicBezTo>
                    <a:cubicBezTo>
                      <a:pt x="17356" y="668"/>
                      <a:pt x="17367" y="621"/>
                      <a:pt x="17316" y="526"/>
                    </a:cubicBezTo>
                    <a:lnTo>
                      <a:pt x="17033" y="0"/>
                    </a:lnTo>
                    <a:lnTo>
                      <a:pt x="17989" y="380"/>
                    </a:lnTo>
                    <a:cubicBezTo>
                      <a:pt x="18333" y="513"/>
                      <a:pt x="18582" y="580"/>
                      <a:pt x="18730" y="580"/>
                    </a:cubicBezTo>
                    <a:cubicBezTo>
                      <a:pt x="18768" y="580"/>
                      <a:pt x="18801" y="578"/>
                      <a:pt x="18833" y="576"/>
                    </a:cubicBezTo>
                    <a:cubicBezTo>
                      <a:pt x="18894" y="572"/>
                      <a:pt x="18955" y="568"/>
                      <a:pt x="19018" y="568"/>
                    </a:cubicBezTo>
                    <a:cubicBezTo>
                      <a:pt x="19385" y="568"/>
                      <a:pt x="19721" y="671"/>
                      <a:pt x="20302" y="962"/>
                    </a:cubicBezTo>
                    <a:lnTo>
                      <a:pt x="20468" y="1045"/>
                    </a:lnTo>
                    <a:lnTo>
                      <a:pt x="20375" y="1151"/>
                    </a:lnTo>
                    <a:cubicBezTo>
                      <a:pt x="20189" y="1364"/>
                      <a:pt x="19673" y="1572"/>
                      <a:pt x="19127" y="1793"/>
                    </a:cubicBezTo>
                    <a:cubicBezTo>
                      <a:pt x="18554" y="2024"/>
                      <a:pt x="17769" y="2340"/>
                      <a:pt x="17908" y="2510"/>
                    </a:cubicBezTo>
                    <a:cubicBezTo>
                      <a:pt x="17983" y="2601"/>
                      <a:pt x="18102" y="2615"/>
                      <a:pt x="18533" y="2621"/>
                    </a:cubicBezTo>
                    <a:cubicBezTo>
                      <a:pt x="18791" y="2624"/>
                      <a:pt x="19082" y="2628"/>
                      <a:pt x="19349" y="2691"/>
                    </a:cubicBezTo>
                    <a:cubicBezTo>
                      <a:pt x="20129" y="2874"/>
                      <a:pt x="20228" y="3072"/>
                      <a:pt x="20365" y="3345"/>
                    </a:cubicBezTo>
                    <a:cubicBezTo>
                      <a:pt x="20387" y="3390"/>
                      <a:pt x="20411" y="3439"/>
                      <a:pt x="20442" y="3493"/>
                    </a:cubicBezTo>
                    <a:cubicBezTo>
                      <a:pt x="20492" y="3581"/>
                      <a:pt x="20574" y="3692"/>
                      <a:pt x="20665" y="3814"/>
                    </a:cubicBezTo>
                    <a:cubicBezTo>
                      <a:pt x="21059" y="4345"/>
                      <a:pt x="21600" y="5073"/>
                      <a:pt x="20728" y="5444"/>
                    </a:cubicBezTo>
                    <a:cubicBezTo>
                      <a:pt x="20153" y="5688"/>
                      <a:pt x="19538" y="5697"/>
                      <a:pt x="19089" y="5704"/>
                    </a:cubicBezTo>
                    <a:cubicBezTo>
                      <a:pt x="18849" y="5707"/>
                      <a:pt x="18641" y="5710"/>
                      <a:pt x="18573" y="5747"/>
                    </a:cubicBezTo>
                    <a:cubicBezTo>
                      <a:pt x="18527" y="5773"/>
                      <a:pt x="18426" y="5869"/>
                      <a:pt x="18503" y="6212"/>
                    </a:cubicBezTo>
                    <a:lnTo>
                      <a:pt x="18515" y="6261"/>
                    </a:lnTo>
                    <a:cubicBezTo>
                      <a:pt x="18624" y="6741"/>
                      <a:pt x="18737" y="7238"/>
                      <a:pt x="18146" y="7553"/>
                    </a:cubicBezTo>
                    <a:cubicBezTo>
                      <a:pt x="17861" y="7705"/>
                      <a:pt x="17456" y="7792"/>
                      <a:pt x="16916" y="7815"/>
                    </a:cubicBezTo>
                    <a:cubicBezTo>
                      <a:pt x="17178" y="8230"/>
                      <a:pt x="17884" y="8497"/>
                      <a:pt x="18626" y="8777"/>
                    </a:cubicBezTo>
                    <a:cubicBezTo>
                      <a:pt x="19611" y="9150"/>
                      <a:pt x="20727" y="9572"/>
                      <a:pt x="20501" y="10376"/>
                    </a:cubicBezTo>
                    <a:cubicBezTo>
                      <a:pt x="20269" y="11209"/>
                      <a:pt x="19939" y="12071"/>
                      <a:pt x="19109" y="12740"/>
                    </a:cubicBezTo>
                    <a:cubicBezTo>
                      <a:pt x="18969" y="12852"/>
                      <a:pt x="18753" y="12958"/>
                      <a:pt x="18545" y="13060"/>
                    </a:cubicBezTo>
                    <a:cubicBezTo>
                      <a:pt x="18233" y="13212"/>
                      <a:pt x="17910" y="13370"/>
                      <a:pt x="17928" y="13506"/>
                    </a:cubicBezTo>
                    <a:cubicBezTo>
                      <a:pt x="17949" y="13675"/>
                      <a:pt x="18742" y="14063"/>
                      <a:pt x="19122" y="14249"/>
                    </a:cubicBezTo>
                    <a:cubicBezTo>
                      <a:pt x="19263" y="14318"/>
                      <a:pt x="19388" y="14379"/>
                      <a:pt x="19481" y="14429"/>
                    </a:cubicBezTo>
                    <a:lnTo>
                      <a:pt x="20058" y="14736"/>
                    </a:lnTo>
                    <a:lnTo>
                      <a:pt x="19391" y="14724"/>
                    </a:lnTo>
                    <a:cubicBezTo>
                      <a:pt x="19399" y="14919"/>
                      <a:pt x="19442" y="15128"/>
                      <a:pt x="19486" y="15345"/>
                    </a:cubicBezTo>
                    <a:cubicBezTo>
                      <a:pt x="19642" y="16106"/>
                      <a:pt x="19818" y="16967"/>
                      <a:pt x="18507" y="17518"/>
                    </a:cubicBezTo>
                    <a:cubicBezTo>
                      <a:pt x="16974" y="18163"/>
                      <a:pt x="14309" y="18552"/>
                      <a:pt x="12856" y="18727"/>
                    </a:cubicBezTo>
                    <a:lnTo>
                      <a:pt x="12738" y="18741"/>
                    </a:lnTo>
                    <a:lnTo>
                      <a:pt x="12624" y="18718"/>
                    </a:lnTo>
                    <a:cubicBezTo>
                      <a:pt x="12401" y="18673"/>
                      <a:pt x="12217" y="18651"/>
                      <a:pt x="12061" y="18651"/>
                    </a:cubicBezTo>
                    <a:cubicBezTo>
                      <a:pt x="11731" y="18651"/>
                      <a:pt x="11477" y="18750"/>
                      <a:pt x="10979" y="18957"/>
                    </a:cubicBezTo>
                    <a:cubicBezTo>
                      <a:pt x="10672" y="19085"/>
                      <a:pt x="10350" y="19189"/>
                      <a:pt x="10039" y="19290"/>
                    </a:cubicBezTo>
                    <a:cubicBezTo>
                      <a:pt x="9767" y="19378"/>
                      <a:pt x="9510" y="19461"/>
                      <a:pt x="9270" y="19556"/>
                    </a:cubicBezTo>
                    <a:cubicBezTo>
                      <a:pt x="9116" y="19618"/>
                      <a:pt x="8951" y="19741"/>
                      <a:pt x="8792" y="19860"/>
                    </a:cubicBezTo>
                    <a:cubicBezTo>
                      <a:pt x="8458" y="20111"/>
                      <a:pt x="8080" y="20395"/>
                      <a:pt x="7435" y="20428"/>
                    </a:cubicBezTo>
                    <a:cubicBezTo>
                      <a:pt x="7389" y="20431"/>
                      <a:pt x="7345" y="20432"/>
                      <a:pt x="7302" y="20432"/>
                    </a:cubicBezTo>
                    <a:cubicBezTo>
                      <a:pt x="6835" y="20432"/>
                      <a:pt x="6541" y="20301"/>
                      <a:pt x="6326" y="20205"/>
                    </a:cubicBezTo>
                    <a:cubicBezTo>
                      <a:pt x="6210" y="20154"/>
                      <a:pt x="6100" y="20105"/>
                      <a:pt x="6026" y="20105"/>
                    </a:cubicBezTo>
                    <a:cubicBezTo>
                      <a:pt x="5990" y="20105"/>
                      <a:pt x="5940" y="20113"/>
                      <a:pt x="5881" y="20128"/>
                    </a:cubicBezTo>
                    <a:cubicBezTo>
                      <a:pt x="5631" y="20194"/>
                      <a:pt x="5561" y="20281"/>
                      <a:pt x="5458" y="20428"/>
                    </a:cubicBezTo>
                    <a:cubicBezTo>
                      <a:pt x="5331" y="20611"/>
                      <a:pt x="5156" y="20862"/>
                      <a:pt x="4350" y="20922"/>
                    </a:cubicBezTo>
                    <a:lnTo>
                      <a:pt x="4268" y="20925"/>
                    </a:lnTo>
                    <a:cubicBezTo>
                      <a:pt x="4073" y="20925"/>
                      <a:pt x="3911" y="20876"/>
                      <a:pt x="3768" y="20832"/>
                    </a:cubicBezTo>
                    <a:cubicBezTo>
                      <a:pt x="3664" y="20801"/>
                      <a:pt x="3546" y="20765"/>
                      <a:pt x="3466" y="20765"/>
                    </a:cubicBezTo>
                    <a:cubicBezTo>
                      <a:pt x="3189" y="20788"/>
                      <a:pt x="2897" y="20969"/>
                      <a:pt x="2640" y="21129"/>
                    </a:cubicBezTo>
                    <a:cubicBezTo>
                      <a:pt x="2434" y="21256"/>
                      <a:pt x="2240" y="21376"/>
                      <a:pt x="2015" y="21458"/>
                    </a:cubicBezTo>
                    <a:lnTo>
                      <a:pt x="1622" y="21600"/>
                    </a:lnTo>
                    <a:cubicBezTo>
                      <a:pt x="1622" y="21600"/>
                      <a:pt x="1450" y="21379"/>
                      <a:pt x="1450" y="21379"/>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28" name="Shape 188"/>
              <p:cNvSpPr>
                <a:spLocks/>
              </p:cNvSpPr>
              <p:nvPr/>
            </p:nvSpPr>
            <p:spPr bwMode="auto">
              <a:xfrm>
                <a:off x="929168" y="21974"/>
                <a:ext cx="1001552" cy="898530"/>
              </a:xfrm>
              <a:custGeom>
                <a:avLst/>
                <a:gdLst>
                  <a:gd name="T0" fmla="*/ 2147483647 w 21557"/>
                  <a:gd name="T1" fmla="*/ 2147483647 h 21600"/>
                  <a:gd name="T2" fmla="*/ 2147483647 w 21557"/>
                  <a:gd name="T3" fmla="*/ 2147483647 h 21600"/>
                  <a:gd name="T4" fmla="*/ 2147483647 w 21557"/>
                  <a:gd name="T5" fmla="*/ 2147483647 h 21600"/>
                  <a:gd name="T6" fmla="*/ 2147483647 w 21557"/>
                  <a:gd name="T7" fmla="*/ 2147483647 h 21600"/>
                  <a:gd name="T8" fmla="*/ 0 60000 65536"/>
                  <a:gd name="T9" fmla="*/ 5898240 60000 65536"/>
                  <a:gd name="T10" fmla="*/ 11796480 60000 65536"/>
                  <a:gd name="T11" fmla="*/ 17694720 60000 65536"/>
                  <a:gd name="T12" fmla="*/ 0 w 21557"/>
                  <a:gd name="T13" fmla="*/ 0 h 21600"/>
                  <a:gd name="T14" fmla="*/ 21557 w 21557"/>
                  <a:gd name="T15" fmla="*/ 21600 h 21600"/>
                </a:gdLst>
                <a:ahLst/>
                <a:cxnLst>
                  <a:cxn ang="T8">
                    <a:pos x="T0" y="T1"/>
                  </a:cxn>
                  <a:cxn ang="T9">
                    <a:pos x="T2" y="T3"/>
                  </a:cxn>
                  <a:cxn ang="T10">
                    <a:pos x="T4" y="T5"/>
                  </a:cxn>
                  <a:cxn ang="T11">
                    <a:pos x="T6" y="T7"/>
                  </a:cxn>
                </a:cxnLst>
                <a:rect l="T12" t="T13" r="T14" b="T15"/>
                <a:pathLst>
                  <a:path w="21557" h="21600" extrusionOk="0">
                    <a:moveTo>
                      <a:pt x="6383" y="21596"/>
                    </a:moveTo>
                    <a:cubicBezTo>
                      <a:pt x="6183" y="21576"/>
                      <a:pt x="5996" y="21495"/>
                      <a:pt x="5815" y="21416"/>
                    </a:cubicBezTo>
                    <a:lnTo>
                      <a:pt x="5718" y="21374"/>
                    </a:lnTo>
                    <a:cubicBezTo>
                      <a:pt x="5687" y="21361"/>
                      <a:pt x="5655" y="21348"/>
                      <a:pt x="5624" y="21335"/>
                    </a:cubicBezTo>
                    <a:cubicBezTo>
                      <a:pt x="5430" y="21260"/>
                      <a:pt x="5218" y="21178"/>
                      <a:pt x="5200" y="20884"/>
                    </a:cubicBezTo>
                    <a:cubicBezTo>
                      <a:pt x="5173" y="20444"/>
                      <a:pt x="5450" y="20018"/>
                      <a:pt x="5718" y="19809"/>
                    </a:cubicBezTo>
                    <a:cubicBezTo>
                      <a:pt x="5915" y="19655"/>
                      <a:pt x="5851" y="19450"/>
                      <a:pt x="5731" y="19155"/>
                    </a:cubicBezTo>
                    <a:cubicBezTo>
                      <a:pt x="5723" y="19136"/>
                      <a:pt x="5715" y="19117"/>
                      <a:pt x="5708" y="19098"/>
                    </a:cubicBezTo>
                    <a:cubicBezTo>
                      <a:pt x="5672" y="19107"/>
                      <a:pt x="5633" y="19123"/>
                      <a:pt x="5596" y="19138"/>
                    </a:cubicBezTo>
                    <a:cubicBezTo>
                      <a:pt x="5558" y="19153"/>
                      <a:pt x="5521" y="19168"/>
                      <a:pt x="5485" y="19178"/>
                    </a:cubicBezTo>
                    <a:cubicBezTo>
                      <a:pt x="5400" y="19202"/>
                      <a:pt x="5320" y="19256"/>
                      <a:pt x="5243" y="19308"/>
                    </a:cubicBezTo>
                    <a:cubicBezTo>
                      <a:pt x="5216" y="19326"/>
                      <a:pt x="5190" y="19344"/>
                      <a:pt x="5164" y="19363"/>
                    </a:cubicBezTo>
                    <a:cubicBezTo>
                      <a:pt x="5043" y="19451"/>
                      <a:pt x="4907" y="19550"/>
                      <a:pt x="4755" y="19550"/>
                    </a:cubicBezTo>
                    <a:cubicBezTo>
                      <a:pt x="4737" y="19550"/>
                      <a:pt x="4719" y="19548"/>
                      <a:pt x="4701" y="19546"/>
                    </a:cubicBezTo>
                    <a:cubicBezTo>
                      <a:pt x="4638" y="19535"/>
                      <a:pt x="4574" y="19506"/>
                      <a:pt x="4511" y="19478"/>
                    </a:cubicBezTo>
                    <a:cubicBezTo>
                      <a:pt x="4443" y="19448"/>
                      <a:pt x="4373" y="19416"/>
                      <a:pt x="4319" y="19416"/>
                    </a:cubicBezTo>
                    <a:cubicBezTo>
                      <a:pt x="4209" y="19416"/>
                      <a:pt x="4046" y="19489"/>
                      <a:pt x="3924" y="19571"/>
                    </a:cubicBezTo>
                    <a:cubicBezTo>
                      <a:pt x="4015" y="19690"/>
                      <a:pt x="4088" y="19873"/>
                      <a:pt x="4000" y="20018"/>
                    </a:cubicBezTo>
                    <a:cubicBezTo>
                      <a:pt x="3942" y="20116"/>
                      <a:pt x="3859" y="20167"/>
                      <a:pt x="3762" y="20167"/>
                    </a:cubicBezTo>
                    <a:cubicBezTo>
                      <a:pt x="3448" y="20167"/>
                      <a:pt x="3060" y="19630"/>
                      <a:pt x="2977" y="19477"/>
                    </a:cubicBezTo>
                    <a:cubicBezTo>
                      <a:pt x="2964" y="19452"/>
                      <a:pt x="2950" y="19426"/>
                      <a:pt x="2937" y="19399"/>
                    </a:cubicBezTo>
                    <a:cubicBezTo>
                      <a:pt x="2890" y="19308"/>
                      <a:pt x="2846" y="19222"/>
                      <a:pt x="2784" y="19154"/>
                    </a:cubicBezTo>
                    <a:cubicBezTo>
                      <a:pt x="2734" y="19098"/>
                      <a:pt x="2663" y="19050"/>
                      <a:pt x="2595" y="19003"/>
                    </a:cubicBezTo>
                    <a:cubicBezTo>
                      <a:pt x="2560" y="18979"/>
                      <a:pt x="2525" y="18955"/>
                      <a:pt x="2493" y="18931"/>
                    </a:cubicBezTo>
                    <a:cubicBezTo>
                      <a:pt x="2276" y="18763"/>
                      <a:pt x="2035" y="18625"/>
                      <a:pt x="1802" y="18491"/>
                    </a:cubicBezTo>
                    <a:lnTo>
                      <a:pt x="1674" y="18418"/>
                    </a:lnTo>
                    <a:lnTo>
                      <a:pt x="1774" y="18358"/>
                    </a:lnTo>
                    <a:cubicBezTo>
                      <a:pt x="2066" y="18184"/>
                      <a:pt x="2523" y="17809"/>
                      <a:pt x="2383" y="17509"/>
                    </a:cubicBezTo>
                    <a:cubicBezTo>
                      <a:pt x="2320" y="17376"/>
                      <a:pt x="2225" y="17311"/>
                      <a:pt x="2090" y="17311"/>
                    </a:cubicBezTo>
                    <a:cubicBezTo>
                      <a:pt x="1855" y="17311"/>
                      <a:pt x="1559" y="17502"/>
                      <a:pt x="1343" y="17641"/>
                    </a:cubicBezTo>
                    <a:cubicBezTo>
                      <a:pt x="1285" y="17678"/>
                      <a:pt x="1233" y="17712"/>
                      <a:pt x="1190" y="17737"/>
                    </a:cubicBezTo>
                    <a:cubicBezTo>
                      <a:pt x="1145" y="17762"/>
                      <a:pt x="1096" y="17776"/>
                      <a:pt x="1048" y="17776"/>
                    </a:cubicBezTo>
                    <a:cubicBezTo>
                      <a:pt x="926" y="17776"/>
                      <a:pt x="840" y="17693"/>
                      <a:pt x="824" y="17559"/>
                    </a:cubicBezTo>
                    <a:cubicBezTo>
                      <a:pt x="816" y="17497"/>
                      <a:pt x="825" y="17440"/>
                      <a:pt x="834" y="17385"/>
                    </a:cubicBezTo>
                    <a:cubicBezTo>
                      <a:pt x="842" y="17333"/>
                      <a:pt x="850" y="17284"/>
                      <a:pt x="841" y="17240"/>
                    </a:cubicBezTo>
                    <a:cubicBezTo>
                      <a:pt x="826" y="17163"/>
                      <a:pt x="759" y="17103"/>
                      <a:pt x="688" y="17040"/>
                    </a:cubicBezTo>
                    <a:cubicBezTo>
                      <a:pt x="638" y="16995"/>
                      <a:pt x="587" y="16950"/>
                      <a:pt x="549" y="16893"/>
                    </a:cubicBezTo>
                    <a:cubicBezTo>
                      <a:pt x="462" y="16761"/>
                      <a:pt x="369" y="16603"/>
                      <a:pt x="369" y="16389"/>
                    </a:cubicBezTo>
                    <a:cubicBezTo>
                      <a:pt x="369" y="16331"/>
                      <a:pt x="383" y="16278"/>
                      <a:pt x="395" y="16231"/>
                    </a:cubicBezTo>
                    <a:cubicBezTo>
                      <a:pt x="406" y="16189"/>
                      <a:pt x="417" y="16149"/>
                      <a:pt x="416" y="16112"/>
                    </a:cubicBezTo>
                    <a:cubicBezTo>
                      <a:pt x="414" y="15989"/>
                      <a:pt x="367" y="15878"/>
                      <a:pt x="317" y="15761"/>
                    </a:cubicBezTo>
                    <a:cubicBezTo>
                      <a:pt x="305" y="15732"/>
                      <a:pt x="293" y="15704"/>
                      <a:pt x="281" y="15675"/>
                    </a:cubicBezTo>
                    <a:cubicBezTo>
                      <a:pt x="193" y="15457"/>
                      <a:pt x="93" y="15073"/>
                      <a:pt x="24" y="14790"/>
                    </a:cubicBezTo>
                    <a:lnTo>
                      <a:pt x="0" y="14692"/>
                    </a:lnTo>
                    <a:lnTo>
                      <a:pt x="90" y="14708"/>
                    </a:lnTo>
                    <a:cubicBezTo>
                      <a:pt x="328" y="14750"/>
                      <a:pt x="567" y="14803"/>
                      <a:pt x="799" y="14855"/>
                    </a:cubicBezTo>
                    <a:cubicBezTo>
                      <a:pt x="1053" y="14912"/>
                      <a:pt x="1317" y="14971"/>
                      <a:pt x="1577" y="15014"/>
                    </a:cubicBezTo>
                    <a:cubicBezTo>
                      <a:pt x="1853" y="15060"/>
                      <a:pt x="2135" y="15074"/>
                      <a:pt x="2409" y="15087"/>
                    </a:cubicBezTo>
                    <a:cubicBezTo>
                      <a:pt x="2722" y="15102"/>
                      <a:pt x="3045" y="15117"/>
                      <a:pt x="3364" y="15180"/>
                    </a:cubicBezTo>
                    <a:cubicBezTo>
                      <a:pt x="3644" y="15236"/>
                      <a:pt x="3871" y="15395"/>
                      <a:pt x="4091" y="15549"/>
                    </a:cubicBezTo>
                    <a:cubicBezTo>
                      <a:pt x="4293" y="15691"/>
                      <a:pt x="4483" y="15824"/>
                      <a:pt x="4713" y="15885"/>
                    </a:cubicBezTo>
                    <a:cubicBezTo>
                      <a:pt x="4853" y="15923"/>
                      <a:pt x="4993" y="15967"/>
                      <a:pt x="5142" y="16014"/>
                    </a:cubicBezTo>
                    <a:cubicBezTo>
                      <a:pt x="5517" y="16133"/>
                      <a:pt x="5905" y="16256"/>
                      <a:pt x="6277" y="16256"/>
                    </a:cubicBezTo>
                    <a:cubicBezTo>
                      <a:pt x="6528" y="16256"/>
                      <a:pt x="6745" y="16200"/>
                      <a:pt x="6940" y="16086"/>
                    </a:cubicBezTo>
                    <a:cubicBezTo>
                      <a:pt x="7098" y="15994"/>
                      <a:pt x="7252" y="15893"/>
                      <a:pt x="7400" y="15796"/>
                    </a:cubicBezTo>
                    <a:cubicBezTo>
                      <a:pt x="7897" y="15470"/>
                      <a:pt x="8366" y="15162"/>
                      <a:pt x="8996" y="15154"/>
                    </a:cubicBezTo>
                    <a:lnTo>
                      <a:pt x="9039" y="15154"/>
                    </a:lnTo>
                    <a:cubicBezTo>
                      <a:pt x="9134" y="15154"/>
                      <a:pt x="9231" y="15157"/>
                      <a:pt x="9328" y="15161"/>
                    </a:cubicBezTo>
                    <a:cubicBezTo>
                      <a:pt x="9426" y="15164"/>
                      <a:pt x="9525" y="15168"/>
                      <a:pt x="9624" y="15168"/>
                    </a:cubicBezTo>
                    <a:cubicBezTo>
                      <a:pt x="9835" y="15168"/>
                      <a:pt x="10108" y="15153"/>
                      <a:pt x="10354" y="15038"/>
                    </a:cubicBezTo>
                    <a:cubicBezTo>
                      <a:pt x="10590" y="14927"/>
                      <a:pt x="10712" y="14732"/>
                      <a:pt x="10842" y="14524"/>
                    </a:cubicBezTo>
                    <a:cubicBezTo>
                      <a:pt x="10913" y="14411"/>
                      <a:pt x="10986" y="14293"/>
                      <a:pt x="11081" y="14184"/>
                    </a:cubicBezTo>
                    <a:cubicBezTo>
                      <a:pt x="11219" y="14023"/>
                      <a:pt x="11412" y="13894"/>
                      <a:pt x="11598" y="13769"/>
                    </a:cubicBezTo>
                    <a:cubicBezTo>
                      <a:pt x="11688" y="13710"/>
                      <a:pt x="11772" y="13654"/>
                      <a:pt x="11847" y="13596"/>
                    </a:cubicBezTo>
                    <a:lnTo>
                      <a:pt x="11889" y="13564"/>
                    </a:lnTo>
                    <a:cubicBezTo>
                      <a:pt x="12028" y="13461"/>
                      <a:pt x="12112" y="13391"/>
                      <a:pt x="12081" y="13253"/>
                    </a:cubicBezTo>
                    <a:cubicBezTo>
                      <a:pt x="12049" y="13111"/>
                      <a:pt x="11758" y="12805"/>
                      <a:pt x="11582" y="12645"/>
                    </a:cubicBezTo>
                    <a:lnTo>
                      <a:pt x="11551" y="12617"/>
                    </a:lnTo>
                    <a:lnTo>
                      <a:pt x="11776" y="11780"/>
                    </a:lnTo>
                    <a:lnTo>
                      <a:pt x="11792" y="11766"/>
                    </a:lnTo>
                    <a:cubicBezTo>
                      <a:pt x="11798" y="11761"/>
                      <a:pt x="11951" y="11635"/>
                      <a:pt x="12124" y="11635"/>
                    </a:cubicBezTo>
                    <a:cubicBezTo>
                      <a:pt x="12176" y="11635"/>
                      <a:pt x="12225" y="11646"/>
                      <a:pt x="12269" y="11669"/>
                    </a:cubicBezTo>
                    <a:cubicBezTo>
                      <a:pt x="12583" y="11827"/>
                      <a:pt x="12823" y="11922"/>
                      <a:pt x="12945" y="11936"/>
                    </a:cubicBezTo>
                    <a:cubicBezTo>
                      <a:pt x="12986" y="11941"/>
                      <a:pt x="13023" y="11943"/>
                      <a:pt x="13057" y="11943"/>
                    </a:cubicBezTo>
                    <a:cubicBezTo>
                      <a:pt x="13303" y="11943"/>
                      <a:pt x="13372" y="11829"/>
                      <a:pt x="13496" y="11623"/>
                    </a:cubicBezTo>
                    <a:cubicBezTo>
                      <a:pt x="13543" y="11545"/>
                      <a:pt x="13596" y="11457"/>
                      <a:pt x="13667" y="11363"/>
                    </a:cubicBezTo>
                    <a:cubicBezTo>
                      <a:pt x="13700" y="11320"/>
                      <a:pt x="13732" y="11270"/>
                      <a:pt x="13765" y="11218"/>
                    </a:cubicBezTo>
                    <a:cubicBezTo>
                      <a:pt x="13833" y="11111"/>
                      <a:pt x="13903" y="11001"/>
                      <a:pt x="13990" y="10931"/>
                    </a:cubicBezTo>
                    <a:cubicBezTo>
                      <a:pt x="14075" y="10862"/>
                      <a:pt x="14163" y="10855"/>
                      <a:pt x="14248" y="10849"/>
                    </a:cubicBezTo>
                    <a:cubicBezTo>
                      <a:pt x="14286" y="10846"/>
                      <a:pt x="14323" y="10844"/>
                      <a:pt x="14360" y="10835"/>
                    </a:cubicBezTo>
                    <a:cubicBezTo>
                      <a:pt x="14412" y="10823"/>
                      <a:pt x="14467" y="10813"/>
                      <a:pt x="14523" y="10803"/>
                    </a:cubicBezTo>
                    <a:cubicBezTo>
                      <a:pt x="14747" y="10763"/>
                      <a:pt x="14979" y="10721"/>
                      <a:pt x="15107" y="10513"/>
                    </a:cubicBezTo>
                    <a:cubicBezTo>
                      <a:pt x="15157" y="10432"/>
                      <a:pt x="15173" y="10329"/>
                      <a:pt x="15189" y="10220"/>
                    </a:cubicBezTo>
                    <a:cubicBezTo>
                      <a:pt x="15208" y="10097"/>
                      <a:pt x="15227" y="9970"/>
                      <a:pt x="15297" y="9858"/>
                    </a:cubicBezTo>
                    <a:cubicBezTo>
                      <a:pt x="15491" y="9547"/>
                      <a:pt x="15847" y="9355"/>
                      <a:pt x="16134" y="9200"/>
                    </a:cubicBezTo>
                    <a:cubicBezTo>
                      <a:pt x="16188" y="9171"/>
                      <a:pt x="16242" y="9140"/>
                      <a:pt x="16296" y="9109"/>
                    </a:cubicBezTo>
                    <a:cubicBezTo>
                      <a:pt x="16525" y="8978"/>
                      <a:pt x="16761" y="8843"/>
                      <a:pt x="17032" y="8823"/>
                    </a:cubicBezTo>
                    <a:cubicBezTo>
                      <a:pt x="17067" y="8821"/>
                      <a:pt x="17114" y="8820"/>
                      <a:pt x="17170" y="8820"/>
                    </a:cubicBezTo>
                    <a:cubicBezTo>
                      <a:pt x="17380" y="8820"/>
                      <a:pt x="17773" y="8819"/>
                      <a:pt x="17827" y="8635"/>
                    </a:cubicBezTo>
                    <a:cubicBezTo>
                      <a:pt x="17858" y="8529"/>
                      <a:pt x="17558" y="8247"/>
                      <a:pt x="17446" y="8141"/>
                    </a:cubicBezTo>
                    <a:cubicBezTo>
                      <a:pt x="17405" y="8104"/>
                      <a:pt x="17371" y="8072"/>
                      <a:pt x="17349" y="8048"/>
                    </a:cubicBezTo>
                    <a:cubicBezTo>
                      <a:pt x="17087" y="7772"/>
                      <a:pt x="16823" y="7583"/>
                      <a:pt x="16564" y="7487"/>
                    </a:cubicBezTo>
                    <a:cubicBezTo>
                      <a:pt x="16509" y="7466"/>
                      <a:pt x="16458" y="7456"/>
                      <a:pt x="16410" y="7456"/>
                    </a:cubicBezTo>
                    <a:cubicBezTo>
                      <a:pt x="16318" y="7456"/>
                      <a:pt x="16231" y="7491"/>
                      <a:pt x="16111" y="7578"/>
                    </a:cubicBezTo>
                    <a:cubicBezTo>
                      <a:pt x="16086" y="7595"/>
                      <a:pt x="16056" y="7622"/>
                      <a:pt x="16023" y="7651"/>
                    </a:cubicBezTo>
                    <a:cubicBezTo>
                      <a:pt x="15922" y="7740"/>
                      <a:pt x="15797" y="7851"/>
                      <a:pt x="15685" y="7851"/>
                    </a:cubicBezTo>
                    <a:cubicBezTo>
                      <a:pt x="15685" y="7851"/>
                      <a:pt x="15685" y="7851"/>
                      <a:pt x="15685" y="7851"/>
                    </a:cubicBezTo>
                    <a:cubicBezTo>
                      <a:pt x="15678" y="7851"/>
                      <a:pt x="15671" y="7851"/>
                      <a:pt x="15665" y="7850"/>
                    </a:cubicBezTo>
                    <a:cubicBezTo>
                      <a:pt x="15615" y="7844"/>
                      <a:pt x="15574" y="7813"/>
                      <a:pt x="15535" y="7783"/>
                    </a:cubicBezTo>
                    <a:cubicBezTo>
                      <a:pt x="15501" y="7757"/>
                      <a:pt x="15469" y="7733"/>
                      <a:pt x="15437" y="7729"/>
                    </a:cubicBezTo>
                    <a:cubicBezTo>
                      <a:pt x="15430" y="7728"/>
                      <a:pt x="15422" y="7727"/>
                      <a:pt x="15415" y="7727"/>
                    </a:cubicBezTo>
                    <a:cubicBezTo>
                      <a:pt x="15351" y="7727"/>
                      <a:pt x="15267" y="7756"/>
                      <a:pt x="15205" y="7777"/>
                    </a:cubicBezTo>
                    <a:lnTo>
                      <a:pt x="15189" y="7782"/>
                    </a:lnTo>
                    <a:cubicBezTo>
                      <a:pt x="15132" y="7801"/>
                      <a:pt x="15074" y="7833"/>
                      <a:pt x="15011" y="7866"/>
                    </a:cubicBezTo>
                    <a:cubicBezTo>
                      <a:pt x="14900" y="7925"/>
                      <a:pt x="14784" y="7986"/>
                      <a:pt x="14660" y="7986"/>
                    </a:cubicBezTo>
                    <a:cubicBezTo>
                      <a:pt x="14611" y="7986"/>
                      <a:pt x="14563" y="7977"/>
                      <a:pt x="14518" y="7957"/>
                    </a:cubicBezTo>
                    <a:cubicBezTo>
                      <a:pt x="14222" y="7829"/>
                      <a:pt x="14339" y="7414"/>
                      <a:pt x="14423" y="7111"/>
                    </a:cubicBezTo>
                    <a:cubicBezTo>
                      <a:pt x="14434" y="7074"/>
                      <a:pt x="14444" y="7038"/>
                      <a:pt x="14453" y="7004"/>
                    </a:cubicBezTo>
                    <a:cubicBezTo>
                      <a:pt x="14571" y="6557"/>
                      <a:pt x="14711" y="5611"/>
                      <a:pt x="14712" y="5601"/>
                    </a:cubicBezTo>
                    <a:cubicBezTo>
                      <a:pt x="14716" y="5583"/>
                      <a:pt x="14788" y="5294"/>
                      <a:pt x="15154" y="5294"/>
                    </a:cubicBezTo>
                    <a:cubicBezTo>
                      <a:pt x="15259" y="5294"/>
                      <a:pt x="15378" y="5318"/>
                      <a:pt x="15509" y="5366"/>
                    </a:cubicBezTo>
                    <a:cubicBezTo>
                      <a:pt x="15566" y="5386"/>
                      <a:pt x="15616" y="5397"/>
                      <a:pt x="15658" y="5397"/>
                    </a:cubicBezTo>
                    <a:cubicBezTo>
                      <a:pt x="15788" y="5397"/>
                      <a:pt x="15844" y="5304"/>
                      <a:pt x="15932" y="5140"/>
                    </a:cubicBezTo>
                    <a:cubicBezTo>
                      <a:pt x="15993" y="5028"/>
                      <a:pt x="16062" y="4900"/>
                      <a:pt x="16179" y="4807"/>
                    </a:cubicBezTo>
                    <a:cubicBezTo>
                      <a:pt x="16251" y="4749"/>
                      <a:pt x="16339" y="4734"/>
                      <a:pt x="16424" y="4719"/>
                    </a:cubicBezTo>
                    <a:cubicBezTo>
                      <a:pt x="16514" y="4703"/>
                      <a:pt x="16600" y="4688"/>
                      <a:pt x="16648" y="4623"/>
                    </a:cubicBezTo>
                    <a:cubicBezTo>
                      <a:pt x="16720" y="4527"/>
                      <a:pt x="16603" y="4313"/>
                      <a:pt x="16532" y="4213"/>
                    </a:cubicBezTo>
                    <a:lnTo>
                      <a:pt x="16519" y="4195"/>
                    </a:lnTo>
                    <a:lnTo>
                      <a:pt x="16518" y="4191"/>
                    </a:lnTo>
                    <a:cubicBezTo>
                      <a:pt x="16459" y="4061"/>
                      <a:pt x="16560" y="3762"/>
                      <a:pt x="16786" y="3207"/>
                    </a:cubicBezTo>
                    <a:cubicBezTo>
                      <a:pt x="16832" y="3095"/>
                      <a:pt x="16871" y="2998"/>
                      <a:pt x="16882" y="2958"/>
                    </a:cubicBezTo>
                    <a:cubicBezTo>
                      <a:pt x="16901" y="2890"/>
                      <a:pt x="16917" y="2819"/>
                      <a:pt x="16932" y="2748"/>
                    </a:cubicBezTo>
                    <a:cubicBezTo>
                      <a:pt x="16969" y="2579"/>
                      <a:pt x="17007" y="2404"/>
                      <a:pt x="17095" y="2252"/>
                    </a:cubicBezTo>
                    <a:cubicBezTo>
                      <a:pt x="17115" y="2217"/>
                      <a:pt x="17135" y="2185"/>
                      <a:pt x="17154" y="2155"/>
                    </a:cubicBezTo>
                    <a:cubicBezTo>
                      <a:pt x="17231" y="2032"/>
                      <a:pt x="17282" y="1951"/>
                      <a:pt x="17280" y="1783"/>
                    </a:cubicBezTo>
                    <a:cubicBezTo>
                      <a:pt x="17279" y="1629"/>
                      <a:pt x="17200" y="1329"/>
                      <a:pt x="17062" y="1329"/>
                    </a:cubicBezTo>
                    <a:lnTo>
                      <a:pt x="16985" y="1330"/>
                    </a:lnTo>
                    <a:cubicBezTo>
                      <a:pt x="16897" y="1330"/>
                      <a:pt x="16806" y="1324"/>
                      <a:pt x="16751" y="1255"/>
                    </a:cubicBezTo>
                    <a:cubicBezTo>
                      <a:pt x="16715" y="1211"/>
                      <a:pt x="16701" y="1150"/>
                      <a:pt x="16709" y="1069"/>
                    </a:cubicBezTo>
                    <a:cubicBezTo>
                      <a:pt x="16733" y="827"/>
                      <a:pt x="17172" y="241"/>
                      <a:pt x="17358" y="121"/>
                    </a:cubicBezTo>
                    <a:cubicBezTo>
                      <a:pt x="17396" y="96"/>
                      <a:pt x="17436" y="72"/>
                      <a:pt x="17476" y="50"/>
                    </a:cubicBezTo>
                    <a:cubicBezTo>
                      <a:pt x="17494" y="41"/>
                      <a:pt x="17511" y="32"/>
                      <a:pt x="17528" y="23"/>
                    </a:cubicBezTo>
                    <a:lnTo>
                      <a:pt x="17574" y="0"/>
                    </a:lnTo>
                    <a:lnTo>
                      <a:pt x="17602" y="47"/>
                    </a:lnTo>
                    <a:cubicBezTo>
                      <a:pt x="17763" y="323"/>
                      <a:pt x="17817" y="605"/>
                      <a:pt x="17763" y="886"/>
                    </a:cubicBezTo>
                    <a:cubicBezTo>
                      <a:pt x="17729" y="1061"/>
                      <a:pt x="17729" y="1164"/>
                      <a:pt x="17762" y="1210"/>
                    </a:cubicBezTo>
                    <a:cubicBezTo>
                      <a:pt x="17790" y="1248"/>
                      <a:pt x="17854" y="1264"/>
                      <a:pt x="17984" y="1264"/>
                    </a:cubicBezTo>
                    <a:cubicBezTo>
                      <a:pt x="18030" y="1264"/>
                      <a:pt x="18081" y="1262"/>
                      <a:pt x="18138" y="1259"/>
                    </a:cubicBezTo>
                    <a:cubicBezTo>
                      <a:pt x="18178" y="1258"/>
                      <a:pt x="18214" y="1257"/>
                      <a:pt x="18249" y="1257"/>
                    </a:cubicBezTo>
                    <a:cubicBezTo>
                      <a:pt x="18607" y="1257"/>
                      <a:pt x="18701" y="1371"/>
                      <a:pt x="18838" y="1764"/>
                    </a:cubicBezTo>
                    <a:cubicBezTo>
                      <a:pt x="18987" y="2192"/>
                      <a:pt x="19191" y="2375"/>
                      <a:pt x="19518" y="2375"/>
                    </a:cubicBezTo>
                    <a:cubicBezTo>
                      <a:pt x="19542" y="2375"/>
                      <a:pt x="19567" y="2374"/>
                      <a:pt x="19592" y="2372"/>
                    </a:cubicBezTo>
                    <a:cubicBezTo>
                      <a:pt x="19949" y="2344"/>
                      <a:pt x="20274" y="2119"/>
                      <a:pt x="20587" y="1684"/>
                    </a:cubicBezTo>
                    <a:lnTo>
                      <a:pt x="20623" y="1634"/>
                    </a:lnTo>
                    <a:lnTo>
                      <a:pt x="20668" y="1672"/>
                    </a:lnTo>
                    <a:cubicBezTo>
                      <a:pt x="20739" y="1731"/>
                      <a:pt x="20803" y="1792"/>
                      <a:pt x="20865" y="1852"/>
                    </a:cubicBezTo>
                    <a:cubicBezTo>
                      <a:pt x="20996" y="1979"/>
                      <a:pt x="21121" y="2100"/>
                      <a:pt x="21292" y="2170"/>
                    </a:cubicBezTo>
                    <a:lnTo>
                      <a:pt x="21330" y="2186"/>
                    </a:lnTo>
                    <a:lnTo>
                      <a:pt x="21331" y="2232"/>
                    </a:lnTo>
                    <a:cubicBezTo>
                      <a:pt x="21332" y="2439"/>
                      <a:pt x="21297" y="2653"/>
                      <a:pt x="21263" y="2861"/>
                    </a:cubicBezTo>
                    <a:cubicBezTo>
                      <a:pt x="21236" y="3026"/>
                      <a:pt x="21209" y="3198"/>
                      <a:pt x="21200" y="3361"/>
                    </a:cubicBezTo>
                    <a:cubicBezTo>
                      <a:pt x="21196" y="3434"/>
                      <a:pt x="21179" y="3527"/>
                      <a:pt x="21161" y="3624"/>
                    </a:cubicBezTo>
                    <a:cubicBezTo>
                      <a:pt x="21097" y="3962"/>
                      <a:pt x="21063" y="4227"/>
                      <a:pt x="21236" y="4307"/>
                    </a:cubicBezTo>
                    <a:lnTo>
                      <a:pt x="21269" y="4322"/>
                    </a:lnTo>
                    <a:lnTo>
                      <a:pt x="21273" y="4362"/>
                    </a:lnTo>
                    <a:cubicBezTo>
                      <a:pt x="21297" y="4639"/>
                      <a:pt x="21208" y="4748"/>
                      <a:pt x="21130" y="4845"/>
                    </a:cubicBezTo>
                    <a:cubicBezTo>
                      <a:pt x="21070" y="4919"/>
                      <a:pt x="21013" y="4989"/>
                      <a:pt x="20997" y="5146"/>
                    </a:cubicBezTo>
                    <a:cubicBezTo>
                      <a:pt x="20977" y="5341"/>
                      <a:pt x="20993" y="5542"/>
                      <a:pt x="21008" y="5737"/>
                    </a:cubicBezTo>
                    <a:cubicBezTo>
                      <a:pt x="21021" y="5902"/>
                      <a:pt x="21034" y="6073"/>
                      <a:pt x="21026" y="6242"/>
                    </a:cubicBezTo>
                    <a:lnTo>
                      <a:pt x="21016" y="6477"/>
                    </a:lnTo>
                    <a:lnTo>
                      <a:pt x="20915" y="6270"/>
                    </a:lnTo>
                    <a:cubicBezTo>
                      <a:pt x="20873" y="6182"/>
                      <a:pt x="20800" y="6125"/>
                      <a:pt x="20723" y="6066"/>
                    </a:cubicBezTo>
                    <a:cubicBezTo>
                      <a:pt x="20683" y="6034"/>
                      <a:pt x="20641" y="6002"/>
                      <a:pt x="20603" y="5964"/>
                    </a:cubicBezTo>
                    <a:cubicBezTo>
                      <a:pt x="20529" y="6067"/>
                      <a:pt x="20468" y="6197"/>
                      <a:pt x="20404" y="6334"/>
                    </a:cubicBezTo>
                    <a:cubicBezTo>
                      <a:pt x="20329" y="6495"/>
                      <a:pt x="20252" y="6660"/>
                      <a:pt x="20147" y="6795"/>
                    </a:cubicBezTo>
                    <a:cubicBezTo>
                      <a:pt x="19967" y="7027"/>
                      <a:pt x="19793" y="7294"/>
                      <a:pt x="19643" y="7570"/>
                    </a:cubicBezTo>
                    <a:cubicBezTo>
                      <a:pt x="19702" y="7613"/>
                      <a:pt x="19758" y="7664"/>
                      <a:pt x="19812" y="7714"/>
                    </a:cubicBezTo>
                    <a:cubicBezTo>
                      <a:pt x="19899" y="7794"/>
                      <a:pt x="19982" y="7869"/>
                      <a:pt x="20071" y="7909"/>
                    </a:cubicBezTo>
                    <a:cubicBezTo>
                      <a:pt x="20098" y="7921"/>
                      <a:pt x="20232" y="7923"/>
                      <a:pt x="20321" y="7925"/>
                    </a:cubicBezTo>
                    <a:cubicBezTo>
                      <a:pt x="20587" y="7929"/>
                      <a:pt x="20664" y="7933"/>
                      <a:pt x="20686" y="8003"/>
                    </a:cubicBezTo>
                    <a:cubicBezTo>
                      <a:pt x="20713" y="8089"/>
                      <a:pt x="20627" y="8158"/>
                      <a:pt x="20508" y="8253"/>
                    </a:cubicBezTo>
                    <a:cubicBezTo>
                      <a:pt x="20446" y="8302"/>
                      <a:pt x="20330" y="8394"/>
                      <a:pt x="20322" y="8436"/>
                    </a:cubicBezTo>
                    <a:cubicBezTo>
                      <a:pt x="20310" y="8508"/>
                      <a:pt x="20337" y="8561"/>
                      <a:pt x="20371" y="8628"/>
                    </a:cubicBezTo>
                    <a:cubicBezTo>
                      <a:pt x="20416" y="8714"/>
                      <a:pt x="20472" y="8822"/>
                      <a:pt x="20411" y="8973"/>
                    </a:cubicBezTo>
                    <a:cubicBezTo>
                      <a:pt x="20348" y="9131"/>
                      <a:pt x="20164" y="9236"/>
                      <a:pt x="19986" y="9338"/>
                    </a:cubicBezTo>
                    <a:cubicBezTo>
                      <a:pt x="19888" y="9394"/>
                      <a:pt x="19796" y="9446"/>
                      <a:pt x="19739" y="9500"/>
                    </a:cubicBezTo>
                    <a:lnTo>
                      <a:pt x="19649" y="9419"/>
                    </a:lnTo>
                    <a:cubicBezTo>
                      <a:pt x="19674" y="9362"/>
                      <a:pt x="19676" y="9312"/>
                      <a:pt x="19654" y="9271"/>
                    </a:cubicBezTo>
                    <a:cubicBezTo>
                      <a:pt x="19631" y="9228"/>
                      <a:pt x="19584" y="9196"/>
                      <a:pt x="19527" y="9184"/>
                    </a:cubicBezTo>
                    <a:cubicBezTo>
                      <a:pt x="19501" y="9375"/>
                      <a:pt x="19500" y="9486"/>
                      <a:pt x="19570" y="9603"/>
                    </a:cubicBezTo>
                    <a:cubicBezTo>
                      <a:pt x="19608" y="9669"/>
                      <a:pt x="19659" y="9719"/>
                      <a:pt x="19711" y="9771"/>
                    </a:cubicBezTo>
                    <a:cubicBezTo>
                      <a:pt x="19799" y="9858"/>
                      <a:pt x="19889" y="9948"/>
                      <a:pt x="19926" y="10111"/>
                    </a:cubicBezTo>
                    <a:cubicBezTo>
                      <a:pt x="19953" y="10228"/>
                      <a:pt x="19952" y="10337"/>
                      <a:pt x="19951" y="10442"/>
                    </a:cubicBezTo>
                    <a:cubicBezTo>
                      <a:pt x="19950" y="10576"/>
                      <a:pt x="19948" y="10703"/>
                      <a:pt x="20007" y="10838"/>
                    </a:cubicBezTo>
                    <a:cubicBezTo>
                      <a:pt x="20061" y="10961"/>
                      <a:pt x="20146" y="11067"/>
                      <a:pt x="20237" y="11178"/>
                    </a:cubicBezTo>
                    <a:cubicBezTo>
                      <a:pt x="20248" y="11192"/>
                      <a:pt x="20259" y="11207"/>
                      <a:pt x="20271" y="11221"/>
                    </a:cubicBezTo>
                    <a:cubicBezTo>
                      <a:pt x="20285" y="11209"/>
                      <a:pt x="20299" y="11198"/>
                      <a:pt x="20314" y="11186"/>
                    </a:cubicBezTo>
                    <a:cubicBezTo>
                      <a:pt x="20454" y="11073"/>
                      <a:pt x="20613" y="10944"/>
                      <a:pt x="20792" y="10930"/>
                    </a:cubicBezTo>
                    <a:lnTo>
                      <a:pt x="20825" y="10927"/>
                    </a:lnTo>
                    <a:lnTo>
                      <a:pt x="20844" y="10957"/>
                    </a:lnTo>
                    <a:cubicBezTo>
                      <a:pt x="20880" y="11013"/>
                      <a:pt x="20919" y="11067"/>
                      <a:pt x="20958" y="11121"/>
                    </a:cubicBezTo>
                    <a:cubicBezTo>
                      <a:pt x="21059" y="11260"/>
                      <a:pt x="21163" y="11404"/>
                      <a:pt x="21215" y="11581"/>
                    </a:cubicBezTo>
                    <a:cubicBezTo>
                      <a:pt x="21255" y="11715"/>
                      <a:pt x="21241" y="11802"/>
                      <a:pt x="21228" y="11886"/>
                    </a:cubicBezTo>
                    <a:cubicBezTo>
                      <a:pt x="21220" y="11939"/>
                      <a:pt x="21212" y="11989"/>
                      <a:pt x="21218" y="12054"/>
                    </a:cubicBezTo>
                    <a:cubicBezTo>
                      <a:pt x="21256" y="12056"/>
                      <a:pt x="21294" y="12056"/>
                      <a:pt x="21332" y="12056"/>
                    </a:cubicBezTo>
                    <a:cubicBezTo>
                      <a:pt x="21388" y="12057"/>
                      <a:pt x="21444" y="12058"/>
                      <a:pt x="21499" y="12061"/>
                    </a:cubicBezTo>
                    <a:lnTo>
                      <a:pt x="21552" y="12065"/>
                    </a:lnTo>
                    <a:lnTo>
                      <a:pt x="21555" y="12123"/>
                    </a:lnTo>
                    <a:cubicBezTo>
                      <a:pt x="21600" y="12907"/>
                      <a:pt x="20921" y="13253"/>
                      <a:pt x="20265" y="13587"/>
                    </a:cubicBezTo>
                    <a:cubicBezTo>
                      <a:pt x="19865" y="13791"/>
                      <a:pt x="19487" y="13984"/>
                      <a:pt x="19290" y="14263"/>
                    </a:cubicBezTo>
                    <a:lnTo>
                      <a:pt x="19275" y="14283"/>
                    </a:lnTo>
                    <a:lnTo>
                      <a:pt x="19253" y="14287"/>
                    </a:lnTo>
                    <a:cubicBezTo>
                      <a:pt x="19134" y="14308"/>
                      <a:pt x="19058" y="14496"/>
                      <a:pt x="19028" y="14846"/>
                    </a:cubicBezTo>
                    <a:lnTo>
                      <a:pt x="18915" y="14865"/>
                    </a:lnTo>
                    <a:cubicBezTo>
                      <a:pt x="18819" y="14609"/>
                      <a:pt x="18619" y="14228"/>
                      <a:pt x="18461" y="14228"/>
                    </a:cubicBezTo>
                    <a:cubicBezTo>
                      <a:pt x="18426" y="14228"/>
                      <a:pt x="18392" y="14249"/>
                      <a:pt x="18358" y="14292"/>
                    </a:cubicBezTo>
                    <a:cubicBezTo>
                      <a:pt x="18264" y="14409"/>
                      <a:pt x="18355" y="15050"/>
                      <a:pt x="18389" y="15291"/>
                    </a:cubicBezTo>
                    <a:cubicBezTo>
                      <a:pt x="18398" y="15355"/>
                      <a:pt x="18406" y="15408"/>
                      <a:pt x="18410" y="15446"/>
                    </a:cubicBezTo>
                    <a:lnTo>
                      <a:pt x="18418" y="15513"/>
                    </a:lnTo>
                    <a:lnTo>
                      <a:pt x="18357" y="15520"/>
                    </a:lnTo>
                    <a:cubicBezTo>
                      <a:pt x="18305" y="15525"/>
                      <a:pt x="18232" y="15546"/>
                      <a:pt x="18154" y="15568"/>
                    </a:cubicBezTo>
                    <a:cubicBezTo>
                      <a:pt x="18033" y="15602"/>
                      <a:pt x="17896" y="15640"/>
                      <a:pt x="17779" y="15640"/>
                    </a:cubicBezTo>
                    <a:cubicBezTo>
                      <a:pt x="17687" y="15640"/>
                      <a:pt x="17618" y="15617"/>
                      <a:pt x="17567" y="15569"/>
                    </a:cubicBezTo>
                    <a:cubicBezTo>
                      <a:pt x="17457" y="15465"/>
                      <a:pt x="17443" y="15258"/>
                      <a:pt x="17431" y="15058"/>
                    </a:cubicBezTo>
                    <a:cubicBezTo>
                      <a:pt x="17423" y="14933"/>
                      <a:pt x="17414" y="14804"/>
                      <a:pt x="17381" y="14728"/>
                    </a:cubicBezTo>
                    <a:cubicBezTo>
                      <a:pt x="17286" y="14510"/>
                      <a:pt x="17040" y="14260"/>
                      <a:pt x="16838" y="14251"/>
                    </a:cubicBezTo>
                    <a:cubicBezTo>
                      <a:pt x="16838" y="14251"/>
                      <a:pt x="16838" y="14251"/>
                      <a:pt x="16837" y="14251"/>
                    </a:cubicBezTo>
                    <a:cubicBezTo>
                      <a:pt x="16702" y="14251"/>
                      <a:pt x="16478" y="14359"/>
                      <a:pt x="16391" y="14443"/>
                    </a:cubicBezTo>
                    <a:cubicBezTo>
                      <a:pt x="16301" y="14530"/>
                      <a:pt x="16300" y="14565"/>
                      <a:pt x="16297" y="14635"/>
                    </a:cubicBezTo>
                    <a:cubicBezTo>
                      <a:pt x="16296" y="14682"/>
                      <a:pt x="16294" y="14739"/>
                      <a:pt x="16269" y="14818"/>
                    </a:cubicBezTo>
                    <a:cubicBezTo>
                      <a:pt x="16195" y="15053"/>
                      <a:pt x="16135" y="15075"/>
                      <a:pt x="15997" y="15076"/>
                    </a:cubicBezTo>
                    <a:cubicBezTo>
                      <a:pt x="15942" y="15076"/>
                      <a:pt x="15873" y="15076"/>
                      <a:pt x="15772" y="15104"/>
                    </a:cubicBezTo>
                    <a:cubicBezTo>
                      <a:pt x="15611" y="15149"/>
                      <a:pt x="15459" y="15299"/>
                      <a:pt x="15324" y="15431"/>
                    </a:cubicBezTo>
                    <a:cubicBezTo>
                      <a:pt x="15293" y="15461"/>
                      <a:pt x="15263" y="15491"/>
                      <a:pt x="15233" y="15519"/>
                    </a:cubicBezTo>
                    <a:cubicBezTo>
                      <a:pt x="15087" y="15655"/>
                      <a:pt x="14863" y="15777"/>
                      <a:pt x="14701" y="15807"/>
                    </a:cubicBezTo>
                    <a:lnTo>
                      <a:pt x="14606" y="15826"/>
                    </a:lnTo>
                    <a:lnTo>
                      <a:pt x="14634" y="15723"/>
                    </a:lnTo>
                    <a:cubicBezTo>
                      <a:pt x="14670" y="15595"/>
                      <a:pt x="14656" y="15474"/>
                      <a:pt x="14640" y="15347"/>
                    </a:cubicBezTo>
                    <a:cubicBezTo>
                      <a:pt x="14631" y="15271"/>
                      <a:pt x="14622" y="15194"/>
                      <a:pt x="14623" y="15112"/>
                    </a:cubicBezTo>
                    <a:cubicBezTo>
                      <a:pt x="14591" y="15112"/>
                      <a:pt x="14559" y="15111"/>
                      <a:pt x="14527" y="15111"/>
                    </a:cubicBezTo>
                    <a:cubicBezTo>
                      <a:pt x="14482" y="15111"/>
                      <a:pt x="14438" y="15112"/>
                      <a:pt x="14394" y="15114"/>
                    </a:cubicBezTo>
                    <a:cubicBezTo>
                      <a:pt x="14368" y="15181"/>
                      <a:pt x="14342" y="15248"/>
                      <a:pt x="14316" y="15315"/>
                    </a:cubicBezTo>
                    <a:cubicBezTo>
                      <a:pt x="14245" y="15499"/>
                      <a:pt x="14172" y="15689"/>
                      <a:pt x="14092" y="15869"/>
                    </a:cubicBezTo>
                    <a:cubicBezTo>
                      <a:pt x="14070" y="15918"/>
                      <a:pt x="14045" y="15966"/>
                      <a:pt x="14019" y="16014"/>
                    </a:cubicBezTo>
                    <a:cubicBezTo>
                      <a:pt x="13949" y="16146"/>
                      <a:pt x="13882" y="16270"/>
                      <a:pt x="13902" y="16416"/>
                    </a:cubicBezTo>
                    <a:cubicBezTo>
                      <a:pt x="14024" y="16530"/>
                      <a:pt x="14288" y="16919"/>
                      <a:pt x="14243" y="17110"/>
                    </a:cubicBezTo>
                    <a:cubicBezTo>
                      <a:pt x="14192" y="17322"/>
                      <a:pt x="13939" y="17396"/>
                      <a:pt x="13736" y="17455"/>
                    </a:cubicBezTo>
                    <a:cubicBezTo>
                      <a:pt x="13660" y="17477"/>
                      <a:pt x="13588" y="17498"/>
                      <a:pt x="13543" y="17522"/>
                    </a:cubicBezTo>
                    <a:cubicBezTo>
                      <a:pt x="13378" y="17607"/>
                      <a:pt x="13244" y="17614"/>
                      <a:pt x="13114" y="17620"/>
                    </a:cubicBezTo>
                    <a:cubicBezTo>
                      <a:pt x="13026" y="17624"/>
                      <a:pt x="12936" y="17628"/>
                      <a:pt x="12834" y="17658"/>
                    </a:cubicBezTo>
                    <a:cubicBezTo>
                      <a:pt x="12661" y="17708"/>
                      <a:pt x="12636" y="17819"/>
                      <a:pt x="12598" y="17986"/>
                    </a:cubicBezTo>
                    <a:cubicBezTo>
                      <a:pt x="12580" y="18061"/>
                      <a:pt x="12561" y="18147"/>
                      <a:pt x="12523" y="18232"/>
                    </a:cubicBezTo>
                    <a:cubicBezTo>
                      <a:pt x="12425" y="18451"/>
                      <a:pt x="12284" y="18508"/>
                      <a:pt x="12147" y="18563"/>
                    </a:cubicBezTo>
                    <a:cubicBezTo>
                      <a:pt x="12069" y="18595"/>
                      <a:pt x="11988" y="18627"/>
                      <a:pt x="11910" y="18691"/>
                    </a:cubicBezTo>
                    <a:cubicBezTo>
                      <a:pt x="11887" y="18710"/>
                      <a:pt x="11863" y="18732"/>
                      <a:pt x="11838" y="18758"/>
                    </a:cubicBezTo>
                    <a:lnTo>
                      <a:pt x="11821" y="18775"/>
                    </a:lnTo>
                    <a:lnTo>
                      <a:pt x="11739" y="18775"/>
                    </a:lnTo>
                    <a:lnTo>
                      <a:pt x="11541" y="18934"/>
                    </a:lnTo>
                    <a:lnTo>
                      <a:pt x="11325" y="19039"/>
                    </a:lnTo>
                    <a:lnTo>
                      <a:pt x="11035" y="18971"/>
                    </a:lnTo>
                    <a:lnTo>
                      <a:pt x="10183" y="20113"/>
                    </a:lnTo>
                    <a:cubicBezTo>
                      <a:pt x="10185" y="20136"/>
                      <a:pt x="10187" y="20159"/>
                      <a:pt x="10190" y="20183"/>
                    </a:cubicBezTo>
                    <a:cubicBezTo>
                      <a:pt x="10199" y="20278"/>
                      <a:pt x="10209" y="20377"/>
                      <a:pt x="10204" y="20476"/>
                    </a:cubicBezTo>
                    <a:cubicBezTo>
                      <a:pt x="10197" y="20585"/>
                      <a:pt x="10051" y="21147"/>
                      <a:pt x="9837" y="21147"/>
                    </a:cubicBezTo>
                    <a:cubicBezTo>
                      <a:pt x="9807" y="21147"/>
                      <a:pt x="9777" y="21148"/>
                      <a:pt x="9746" y="21149"/>
                    </a:cubicBezTo>
                    <a:cubicBezTo>
                      <a:pt x="9715" y="21150"/>
                      <a:pt x="9684" y="21151"/>
                      <a:pt x="9652" y="21151"/>
                    </a:cubicBezTo>
                    <a:cubicBezTo>
                      <a:pt x="9591" y="21151"/>
                      <a:pt x="9510" y="21148"/>
                      <a:pt x="9430" y="21126"/>
                    </a:cubicBezTo>
                    <a:cubicBezTo>
                      <a:pt x="9368" y="21110"/>
                      <a:pt x="9310" y="21079"/>
                      <a:pt x="9254" y="21050"/>
                    </a:cubicBezTo>
                    <a:cubicBezTo>
                      <a:pt x="9180" y="21010"/>
                      <a:pt x="9109" y="20973"/>
                      <a:pt x="9037" y="20973"/>
                    </a:cubicBezTo>
                    <a:cubicBezTo>
                      <a:pt x="9018" y="20973"/>
                      <a:pt x="8999" y="20976"/>
                      <a:pt x="8981" y="20981"/>
                    </a:cubicBezTo>
                    <a:lnTo>
                      <a:pt x="8961" y="20986"/>
                    </a:lnTo>
                    <a:lnTo>
                      <a:pt x="7895" y="20476"/>
                    </a:lnTo>
                    <a:lnTo>
                      <a:pt x="7879" y="20442"/>
                    </a:lnTo>
                    <a:cubicBezTo>
                      <a:pt x="7859" y="20387"/>
                      <a:pt x="7887" y="20314"/>
                      <a:pt x="7972" y="20114"/>
                    </a:cubicBezTo>
                    <a:cubicBezTo>
                      <a:pt x="8070" y="19881"/>
                      <a:pt x="8235" y="19491"/>
                      <a:pt x="8156" y="19319"/>
                    </a:cubicBezTo>
                    <a:cubicBezTo>
                      <a:pt x="8134" y="19272"/>
                      <a:pt x="8093" y="19243"/>
                      <a:pt x="8029" y="19230"/>
                    </a:cubicBezTo>
                    <a:cubicBezTo>
                      <a:pt x="8020" y="19228"/>
                      <a:pt x="8009" y="19228"/>
                      <a:pt x="7998" y="19228"/>
                    </a:cubicBezTo>
                    <a:cubicBezTo>
                      <a:pt x="7860" y="19228"/>
                      <a:pt x="7630" y="19372"/>
                      <a:pt x="7545" y="19485"/>
                    </a:cubicBezTo>
                    <a:cubicBezTo>
                      <a:pt x="7375" y="19714"/>
                      <a:pt x="7369" y="20074"/>
                      <a:pt x="7383" y="20363"/>
                    </a:cubicBezTo>
                    <a:cubicBezTo>
                      <a:pt x="7384" y="20378"/>
                      <a:pt x="7389" y="20427"/>
                      <a:pt x="7396" y="20492"/>
                    </a:cubicBezTo>
                    <a:cubicBezTo>
                      <a:pt x="7457" y="21098"/>
                      <a:pt x="7448" y="21118"/>
                      <a:pt x="7383" y="21133"/>
                    </a:cubicBezTo>
                    <a:cubicBezTo>
                      <a:pt x="7351" y="21142"/>
                      <a:pt x="7315" y="21145"/>
                      <a:pt x="7274" y="21145"/>
                    </a:cubicBezTo>
                    <a:cubicBezTo>
                      <a:pt x="7230" y="21145"/>
                      <a:pt x="7185" y="21141"/>
                      <a:pt x="7140" y="21136"/>
                    </a:cubicBezTo>
                    <a:cubicBezTo>
                      <a:pt x="7098" y="21132"/>
                      <a:pt x="7056" y="21128"/>
                      <a:pt x="7015" y="21128"/>
                    </a:cubicBezTo>
                    <a:cubicBezTo>
                      <a:pt x="6975" y="21128"/>
                      <a:pt x="6942" y="21132"/>
                      <a:pt x="6913" y="21141"/>
                    </a:cubicBezTo>
                    <a:cubicBezTo>
                      <a:pt x="6814" y="21174"/>
                      <a:pt x="6713" y="21274"/>
                      <a:pt x="6624" y="21363"/>
                    </a:cubicBezTo>
                    <a:cubicBezTo>
                      <a:pt x="6591" y="21396"/>
                      <a:pt x="6558" y="21428"/>
                      <a:pt x="6527" y="21456"/>
                    </a:cubicBezTo>
                    <a:cubicBezTo>
                      <a:pt x="6486" y="21494"/>
                      <a:pt x="6456" y="21530"/>
                      <a:pt x="6440" y="21562"/>
                    </a:cubicBezTo>
                    <a:lnTo>
                      <a:pt x="6422" y="21600"/>
                    </a:lnTo>
                    <a:cubicBezTo>
                      <a:pt x="6422" y="21600"/>
                      <a:pt x="6383" y="21596"/>
                      <a:pt x="6383" y="21596"/>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29" name="Shape 189"/>
              <p:cNvSpPr>
                <a:spLocks/>
              </p:cNvSpPr>
              <p:nvPr/>
            </p:nvSpPr>
            <p:spPr bwMode="auto">
              <a:xfrm>
                <a:off x="1462479" y="944896"/>
                <a:ext cx="271131" cy="248125"/>
              </a:xfrm>
              <a:custGeom>
                <a:avLst/>
                <a:gdLst>
                  <a:gd name="T0" fmla="*/ 2147483647 w 21266"/>
                  <a:gd name="T1" fmla="*/ 2147483647 h 21600"/>
                  <a:gd name="T2" fmla="*/ 2147483647 w 21266"/>
                  <a:gd name="T3" fmla="*/ 2147483647 h 21600"/>
                  <a:gd name="T4" fmla="*/ 2147483647 w 21266"/>
                  <a:gd name="T5" fmla="*/ 2147483647 h 21600"/>
                  <a:gd name="T6" fmla="*/ 2147483647 w 21266"/>
                  <a:gd name="T7" fmla="*/ 2147483647 h 21600"/>
                  <a:gd name="T8" fmla="*/ 0 60000 65536"/>
                  <a:gd name="T9" fmla="*/ 5898240 60000 65536"/>
                  <a:gd name="T10" fmla="*/ 11796480 60000 65536"/>
                  <a:gd name="T11" fmla="*/ 17694720 60000 65536"/>
                  <a:gd name="T12" fmla="*/ 0 w 21266"/>
                  <a:gd name="T13" fmla="*/ 0 h 21600"/>
                  <a:gd name="T14" fmla="*/ 21266 w 21266"/>
                  <a:gd name="T15" fmla="*/ 21600 h 21600"/>
                </a:gdLst>
                <a:ahLst/>
                <a:cxnLst>
                  <a:cxn ang="T8">
                    <a:pos x="T0" y="T1"/>
                  </a:cxn>
                  <a:cxn ang="T9">
                    <a:pos x="T2" y="T3"/>
                  </a:cxn>
                  <a:cxn ang="T10">
                    <a:pos x="T4" y="T5"/>
                  </a:cxn>
                  <a:cxn ang="T11">
                    <a:pos x="T6" y="T7"/>
                  </a:cxn>
                </a:cxnLst>
                <a:rect l="T12" t="T13" r="T14" b="T15"/>
                <a:pathLst>
                  <a:path w="21266" h="21600" extrusionOk="0">
                    <a:moveTo>
                      <a:pt x="18371" y="21482"/>
                    </a:moveTo>
                    <a:lnTo>
                      <a:pt x="17551" y="21105"/>
                    </a:lnTo>
                    <a:lnTo>
                      <a:pt x="17551" y="20581"/>
                    </a:lnTo>
                    <a:lnTo>
                      <a:pt x="16095" y="21297"/>
                    </a:lnTo>
                    <a:lnTo>
                      <a:pt x="14774" y="20141"/>
                    </a:lnTo>
                    <a:cubicBezTo>
                      <a:pt x="14707" y="20159"/>
                      <a:pt x="14638" y="20177"/>
                      <a:pt x="14570" y="20197"/>
                    </a:cubicBezTo>
                    <a:cubicBezTo>
                      <a:pt x="14262" y="20282"/>
                      <a:pt x="13943" y="20370"/>
                      <a:pt x="13625" y="20370"/>
                    </a:cubicBezTo>
                    <a:cubicBezTo>
                      <a:pt x="13224" y="20370"/>
                      <a:pt x="12902" y="20228"/>
                      <a:pt x="12639" y="19936"/>
                    </a:cubicBezTo>
                    <a:cubicBezTo>
                      <a:pt x="12371" y="19636"/>
                      <a:pt x="12061" y="18724"/>
                      <a:pt x="12158" y="18041"/>
                    </a:cubicBezTo>
                    <a:cubicBezTo>
                      <a:pt x="11884" y="18166"/>
                      <a:pt x="11565" y="18311"/>
                      <a:pt x="11565" y="18311"/>
                    </a:cubicBezTo>
                    <a:lnTo>
                      <a:pt x="11501" y="18297"/>
                    </a:lnTo>
                    <a:cubicBezTo>
                      <a:pt x="11214" y="18234"/>
                      <a:pt x="10907" y="18202"/>
                      <a:pt x="10563" y="18202"/>
                    </a:cubicBezTo>
                    <a:cubicBezTo>
                      <a:pt x="10070" y="18202"/>
                      <a:pt x="9561" y="18267"/>
                      <a:pt x="9068" y="18330"/>
                    </a:cubicBezTo>
                    <a:cubicBezTo>
                      <a:pt x="8568" y="18393"/>
                      <a:pt x="8052" y="18459"/>
                      <a:pt x="7544" y="18459"/>
                    </a:cubicBezTo>
                    <a:cubicBezTo>
                      <a:pt x="6676" y="18459"/>
                      <a:pt x="5979" y="18264"/>
                      <a:pt x="5349" y="17846"/>
                    </a:cubicBezTo>
                    <a:cubicBezTo>
                      <a:pt x="4260" y="17122"/>
                      <a:pt x="3257" y="15869"/>
                      <a:pt x="2680" y="14937"/>
                    </a:cubicBezTo>
                    <a:lnTo>
                      <a:pt x="2642" y="14876"/>
                    </a:lnTo>
                    <a:lnTo>
                      <a:pt x="2642" y="13739"/>
                    </a:lnTo>
                    <a:cubicBezTo>
                      <a:pt x="2612" y="13619"/>
                      <a:pt x="2226" y="13262"/>
                      <a:pt x="2018" y="13070"/>
                    </a:cubicBezTo>
                    <a:cubicBezTo>
                      <a:pt x="1779" y="12849"/>
                      <a:pt x="1628" y="12707"/>
                      <a:pt x="1550" y="12585"/>
                    </a:cubicBezTo>
                    <a:cubicBezTo>
                      <a:pt x="1171" y="11991"/>
                      <a:pt x="473" y="10811"/>
                      <a:pt x="56" y="9577"/>
                    </a:cubicBezTo>
                    <a:lnTo>
                      <a:pt x="0" y="9411"/>
                    </a:lnTo>
                    <a:lnTo>
                      <a:pt x="128" y="9303"/>
                    </a:lnTo>
                    <a:cubicBezTo>
                      <a:pt x="215" y="9231"/>
                      <a:pt x="316" y="9085"/>
                      <a:pt x="414" y="8943"/>
                    </a:cubicBezTo>
                    <a:cubicBezTo>
                      <a:pt x="613" y="8658"/>
                      <a:pt x="838" y="8334"/>
                      <a:pt x="1152" y="8270"/>
                    </a:cubicBezTo>
                    <a:cubicBezTo>
                      <a:pt x="1183" y="8264"/>
                      <a:pt x="1213" y="8261"/>
                      <a:pt x="1242" y="8261"/>
                    </a:cubicBezTo>
                    <a:cubicBezTo>
                      <a:pt x="1414" y="8261"/>
                      <a:pt x="1551" y="8357"/>
                      <a:pt x="1651" y="8427"/>
                    </a:cubicBezTo>
                    <a:cubicBezTo>
                      <a:pt x="1678" y="8447"/>
                      <a:pt x="1721" y="8477"/>
                      <a:pt x="1736" y="8482"/>
                    </a:cubicBezTo>
                    <a:cubicBezTo>
                      <a:pt x="1910" y="8444"/>
                      <a:pt x="1937" y="8351"/>
                      <a:pt x="2004" y="8129"/>
                    </a:cubicBezTo>
                    <a:cubicBezTo>
                      <a:pt x="2066" y="7921"/>
                      <a:pt x="2152" y="7636"/>
                      <a:pt x="2455" y="7451"/>
                    </a:cubicBezTo>
                    <a:cubicBezTo>
                      <a:pt x="2554" y="7391"/>
                      <a:pt x="2652" y="7361"/>
                      <a:pt x="2747" y="7361"/>
                    </a:cubicBezTo>
                    <a:cubicBezTo>
                      <a:pt x="2960" y="7361"/>
                      <a:pt x="3103" y="7508"/>
                      <a:pt x="3217" y="7626"/>
                    </a:cubicBezTo>
                    <a:cubicBezTo>
                      <a:pt x="3326" y="7738"/>
                      <a:pt x="3397" y="7806"/>
                      <a:pt x="3497" y="7806"/>
                    </a:cubicBezTo>
                    <a:cubicBezTo>
                      <a:pt x="3702" y="7783"/>
                      <a:pt x="3859" y="7512"/>
                      <a:pt x="4010" y="7248"/>
                    </a:cubicBezTo>
                    <a:cubicBezTo>
                      <a:pt x="4121" y="7055"/>
                      <a:pt x="4236" y="6855"/>
                      <a:pt x="4378" y="6723"/>
                    </a:cubicBezTo>
                    <a:cubicBezTo>
                      <a:pt x="4536" y="6578"/>
                      <a:pt x="4703" y="6452"/>
                      <a:pt x="4865" y="6331"/>
                    </a:cubicBezTo>
                    <a:cubicBezTo>
                      <a:pt x="5046" y="6196"/>
                      <a:pt x="5216" y="6068"/>
                      <a:pt x="5376" y="5913"/>
                    </a:cubicBezTo>
                    <a:cubicBezTo>
                      <a:pt x="5687" y="5614"/>
                      <a:pt x="5932" y="5377"/>
                      <a:pt x="6296" y="5377"/>
                    </a:cubicBezTo>
                    <a:cubicBezTo>
                      <a:pt x="6427" y="5377"/>
                      <a:pt x="6569" y="5410"/>
                      <a:pt x="6726" y="5476"/>
                    </a:cubicBezTo>
                    <a:cubicBezTo>
                      <a:pt x="7555" y="5241"/>
                      <a:pt x="8990" y="4744"/>
                      <a:pt x="9801" y="3953"/>
                    </a:cubicBezTo>
                    <a:cubicBezTo>
                      <a:pt x="10406" y="3363"/>
                      <a:pt x="10318" y="2362"/>
                      <a:pt x="10233" y="1395"/>
                    </a:cubicBezTo>
                    <a:cubicBezTo>
                      <a:pt x="10197" y="988"/>
                      <a:pt x="10163" y="605"/>
                      <a:pt x="10176" y="242"/>
                    </a:cubicBezTo>
                    <a:lnTo>
                      <a:pt x="10185" y="0"/>
                    </a:lnTo>
                    <a:lnTo>
                      <a:pt x="10404" y="14"/>
                    </a:lnTo>
                    <a:cubicBezTo>
                      <a:pt x="10724" y="33"/>
                      <a:pt x="11042" y="40"/>
                      <a:pt x="11359" y="48"/>
                    </a:cubicBezTo>
                    <a:cubicBezTo>
                      <a:pt x="12036" y="63"/>
                      <a:pt x="12735" y="78"/>
                      <a:pt x="13436" y="219"/>
                    </a:cubicBezTo>
                    <a:cubicBezTo>
                      <a:pt x="13721" y="276"/>
                      <a:pt x="14006" y="284"/>
                      <a:pt x="14247" y="284"/>
                    </a:cubicBezTo>
                    <a:lnTo>
                      <a:pt x="14831" y="279"/>
                    </a:lnTo>
                    <a:cubicBezTo>
                      <a:pt x="15326" y="279"/>
                      <a:pt x="15903" y="307"/>
                      <a:pt x="16489" y="646"/>
                    </a:cubicBezTo>
                    <a:lnTo>
                      <a:pt x="16601" y="711"/>
                    </a:lnTo>
                    <a:lnTo>
                      <a:pt x="16605" y="851"/>
                    </a:lnTo>
                    <a:cubicBezTo>
                      <a:pt x="16609" y="999"/>
                      <a:pt x="16629" y="1171"/>
                      <a:pt x="16649" y="1353"/>
                    </a:cubicBezTo>
                    <a:cubicBezTo>
                      <a:pt x="16710" y="1902"/>
                      <a:pt x="16778" y="2524"/>
                      <a:pt x="16536" y="2947"/>
                    </a:cubicBezTo>
                    <a:cubicBezTo>
                      <a:pt x="16356" y="3260"/>
                      <a:pt x="16098" y="3476"/>
                      <a:pt x="15870" y="3665"/>
                    </a:cubicBezTo>
                    <a:cubicBezTo>
                      <a:pt x="15438" y="4026"/>
                      <a:pt x="15177" y="4244"/>
                      <a:pt x="15447" y="4921"/>
                    </a:cubicBezTo>
                    <a:cubicBezTo>
                      <a:pt x="15674" y="5489"/>
                      <a:pt x="16146" y="5857"/>
                      <a:pt x="16645" y="6247"/>
                    </a:cubicBezTo>
                    <a:cubicBezTo>
                      <a:pt x="16916" y="6459"/>
                      <a:pt x="17196" y="6678"/>
                      <a:pt x="17435" y="6933"/>
                    </a:cubicBezTo>
                    <a:cubicBezTo>
                      <a:pt x="17646" y="6867"/>
                      <a:pt x="17880" y="6834"/>
                      <a:pt x="18133" y="6834"/>
                    </a:cubicBezTo>
                    <a:cubicBezTo>
                      <a:pt x="19157" y="6834"/>
                      <a:pt x="20554" y="7432"/>
                      <a:pt x="21125" y="8543"/>
                    </a:cubicBezTo>
                    <a:cubicBezTo>
                      <a:pt x="21600" y="9465"/>
                      <a:pt x="20762" y="10282"/>
                      <a:pt x="20261" y="10770"/>
                    </a:cubicBezTo>
                    <a:lnTo>
                      <a:pt x="20030" y="10997"/>
                    </a:lnTo>
                    <a:lnTo>
                      <a:pt x="19891" y="10894"/>
                    </a:lnTo>
                    <a:cubicBezTo>
                      <a:pt x="19771" y="10805"/>
                      <a:pt x="19629" y="10667"/>
                      <a:pt x="19464" y="10506"/>
                    </a:cubicBezTo>
                    <a:cubicBezTo>
                      <a:pt x="19142" y="10192"/>
                      <a:pt x="18654" y="9717"/>
                      <a:pt x="18357" y="9717"/>
                    </a:cubicBezTo>
                    <a:cubicBezTo>
                      <a:pt x="18331" y="9717"/>
                      <a:pt x="18309" y="9721"/>
                      <a:pt x="18288" y="9729"/>
                    </a:cubicBezTo>
                    <a:cubicBezTo>
                      <a:pt x="17891" y="9876"/>
                      <a:pt x="17992" y="11031"/>
                      <a:pt x="18029" y="11466"/>
                    </a:cubicBezTo>
                    <a:lnTo>
                      <a:pt x="18062" y="11857"/>
                    </a:lnTo>
                    <a:lnTo>
                      <a:pt x="17814" y="11844"/>
                    </a:lnTo>
                    <a:lnTo>
                      <a:pt x="17748" y="11843"/>
                    </a:lnTo>
                    <a:cubicBezTo>
                      <a:pt x="17609" y="11843"/>
                      <a:pt x="17513" y="11869"/>
                      <a:pt x="17470" y="11919"/>
                    </a:cubicBezTo>
                    <a:cubicBezTo>
                      <a:pt x="17402" y="11998"/>
                      <a:pt x="17411" y="12217"/>
                      <a:pt x="17420" y="12429"/>
                    </a:cubicBezTo>
                    <a:cubicBezTo>
                      <a:pt x="17426" y="12550"/>
                      <a:pt x="17431" y="12675"/>
                      <a:pt x="17426" y="12798"/>
                    </a:cubicBezTo>
                    <a:cubicBezTo>
                      <a:pt x="17396" y="13512"/>
                      <a:pt x="17273" y="13648"/>
                      <a:pt x="16838" y="13778"/>
                    </a:cubicBezTo>
                    <a:cubicBezTo>
                      <a:pt x="16738" y="13808"/>
                      <a:pt x="16614" y="13845"/>
                      <a:pt x="16459" y="13912"/>
                    </a:cubicBezTo>
                    <a:cubicBezTo>
                      <a:pt x="16131" y="14057"/>
                      <a:pt x="16032" y="14143"/>
                      <a:pt x="16002" y="14180"/>
                    </a:cubicBezTo>
                    <a:cubicBezTo>
                      <a:pt x="16020" y="14186"/>
                      <a:pt x="16067" y="14234"/>
                      <a:pt x="16180" y="14302"/>
                    </a:cubicBezTo>
                    <a:cubicBezTo>
                      <a:pt x="16243" y="14340"/>
                      <a:pt x="16377" y="14349"/>
                      <a:pt x="16495" y="14358"/>
                    </a:cubicBezTo>
                    <a:cubicBezTo>
                      <a:pt x="16701" y="14372"/>
                      <a:pt x="16913" y="14388"/>
                      <a:pt x="17065" y="14534"/>
                    </a:cubicBezTo>
                    <a:cubicBezTo>
                      <a:pt x="17279" y="14742"/>
                      <a:pt x="17325" y="15067"/>
                      <a:pt x="17366" y="15354"/>
                    </a:cubicBezTo>
                    <a:cubicBezTo>
                      <a:pt x="17379" y="15441"/>
                      <a:pt x="17391" y="15525"/>
                      <a:pt x="17406" y="15599"/>
                    </a:cubicBezTo>
                    <a:cubicBezTo>
                      <a:pt x="17735" y="15764"/>
                      <a:pt x="18183" y="16104"/>
                      <a:pt x="18465" y="16430"/>
                    </a:cubicBezTo>
                    <a:cubicBezTo>
                      <a:pt x="18761" y="16126"/>
                      <a:pt x="19028" y="15978"/>
                      <a:pt x="19276" y="15978"/>
                    </a:cubicBezTo>
                    <a:cubicBezTo>
                      <a:pt x="19478" y="15978"/>
                      <a:pt x="19658" y="16078"/>
                      <a:pt x="19797" y="16267"/>
                    </a:cubicBezTo>
                    <a:cubicBezTo>
                      <a:pt x="20173" y="16781"/>
                      <a:pt x="20211" y="17945"/>
                      <a:pt x="20055" y="18780"/>
                    </a:cubicBezTo>
                    <a:cubicBezTo>
                      <a:pt x="20015" y="18990"/>
                      <a:pt x="19802" y="19182"/>
                      <a:pt x="19458" y="19477"/>
                    </a:cubicBezTo>
                    <a:cubicBezTo>
                      <a:pt x="19301" y="19612"/>
                      <a:pt x="19106" y="19780"/>
                      <a:pt x="19054" y="19864"/>
                    </a:cubicBezTo>
                    <a:cubicBezTo>
                      <a:pt x="18837" y="20221"/>
                      <a:pt x="18715" y="20647"/>
                      <a:pt x="18672" y="21204"/>
                    </a:cubicBezTo>
                    <a:lnTo>
                      <a:pt x="18656" y="21600"/>
                    </a:lnTo>
                    <a:cubicBezTo>
                      <a:pt x="18656" y="21600"/>
                      <a:pt x="18371" y="21482"/>
                      <a:pt x="18371" y="21482"/>
                    </a:cubicBezTo>
                    <a:close/>
                  </a:path>
                </a:pathLst>
              </a:custGeom>
              <a:solidFill>
                <a:srgbClr val="92D050"/>
              </a:solidFill>
              <a:ln w="6350" cap="flat">
                <a:solidFill>
                  <a:srgbClr val="FFFFFF"/>
                </a:solidFill>
                <a:prstDash val="solid"/>
                <a:miter lim="400000"/>
                <a:headEnd/>
                <a:tailEnd/>
              </a:ln>
            </p:spPr>
            <p:txBody>
              <a:bodyPr lIns="0" tIns="0" rIns="0" bIns="0" anchor="ctr"/>
              <a:lstStyle/>
              <a:p>
                <a:endParaRPr lang="zh-TW" altLang="en-US"/>
              </a:p>
            </p:txBody>
          </p:sp>
          <p:sp>
            <p:nvSpPr>
              <p:cNvPr id="30" name="Shape 190"/>
              <p:cNvSpPr>
                <a:spLocks/>
              </p:cNvSpPr>
              <p:nvPr/>
            </p:nvSpPr>
            <p:spPr bwMode="auto">
              <a:xfrm>
                <a:off x="1764871" y="521890"/>
                <a:ext cx="268210" cy="258162"/>
              </a:xfrm>
              <a:custGeom>
                <a:avLst/>
                <a:gdLst>
                  <a:gd name="T0" fmla="*/ 2147483647 w 21524"/>
                  <a:gd name="T1" fmla="*/ 2147483647 h 21600"/>
                  <a:gd name="T2" fmla="*/ 2147483647 w 21524"/>
                  <a:gd name="T3" fmla="*/ 2147483647 h 21600"/>
                  <a:gd name="T4" fmla="*/ 2147483647 w 21524"/>
                  <a:gd name="T5" fmla="*/ 2147483647 h 21600"/>
                  <a:gd name="T6" fmla="*/ 2147483647 w 21524"/>
                  <a:gd name="T7" fmla="*/ 2147483647 h 21600"/>
                  <a:gd name="T8" fmla="*/ 0 60000 65536"/>
                  <a:gd name="T9" fmla="*/ 5898240 60000 65536"/>
                  <a:gd name="T10" fmla="*/ 11796480 60000 65536"/>
                  <a:gd name="T11" fmla="*/ 17694720 60000 65536"/>
                  <a:gd name="T12" fmla="*/ 0 w 21524"/>
                  <a:gd name="T13" fmla="*/ 0 h 21600"/>
                  <a:gd name="T14" fmla="*/ 21524 w 21524"/>
                  <a:gd name="T15" fmla="*/ 21600 h 21600"/>
                </a:gdLst>
                <a:ahLst/>
                <a:cxnLst>
                  <a:cxn ang="T8">
                    <a:pos x="T0" y="T1"/>
                  </a:cxn>
                  <a:cxn ang="T9">
                    <a:pos x="T2" y="T3"/>
                  </a:cxn>
                  <a:cxn ang="T10">
                    <a:pos x="T4" y="T5"/>
                  </a:cxn>
                  <a:cxn ang="T11">
                    <a:pos x="T6" y="T7"/>
                  </a:cxn>
                </a:cxnLst>
                <a:rect l="T12" t="T13" r="T14" b="T15"/>
                <a:pathLst>
                  <a:path w="21524" h="21600" extrusionOk="0">
                    <a:moveTo>
                      <a:pt x="8617" y="21249"/>
                    </a:moveTo>
                    <a:cubicBezTo>
                      <a:pt x="8743" y="21137"/>
                      <a:pt x="8905" y="21017"/>
                      <a:pt x="9076" y="20890"/>
                    </a:cubicBezTo>
                    <a:cubicBezTo>
                      <a:pt x="9467" y="20601"/>
                      <a:pt x="9910" y="20273"/>
                      <a:pt x="10048" y="19943"/>
                    </a:cubicBezTo>
                    <a:cubicBezTo>
                      <a:pt x="10156" y="19686"/>
                      <a:pt x="10182" y="19496"/>
                      <a:pt x="10125" y="19379"/>
                    </a:cubicBezTo>
                    <a:cubicBezTo>
                      <a:pt x="10033" y="19189"/>
                      <a:pt x="9675" y="19104"/>
                      <a:pt x="9329" y="19022"/>
                    </a:cubicBezTo>
                    <a:cubicBezTo>
                      <a:pt x="9148" y="18979"/>
                      <a:pt x="8964" y="18934"/>
                      <a:pt x="8794" y="18874"/>
                    </a:cubicBezTo>
                    <a:lnTo>
                      <a:pt x="8571" y="18795"/>
                    </a:lnTo>
                    <a:lnTo>
                      <a:pt x="8662" y="18568"/>
                    </a:lnTo>
                    <a:cubicBezTo>
                      <a:pt x="8816" y="18183"/>
                      <a:pt x="9068" y="17715"/>
                      <a:pt x="9334" y="17221"/>
                    </a:cubicBezTo>
                    <a:cubicBezTo>
                      <a:pt x="10028" y="15934"/>
                      <a:pt x="10891" y="14333"/>
                      <a:pt x="10443" y="13408"/>
                    </a:cubicBezTo>
                    <a:cubicBezTo>
                      <a:pt x="10228" y="12964"/>
                      <a:pt x="9698" y="12684"/>
                      <a:pt x="8867" y="12576"/>
                    </a:cubicBezTo>
                    <a:cubicBezTo>
                      <a:pt x="8741" y="12559"/>
                      <a:pt x="8623" y="12551"/>
                      <a:pt x="8511" y="12551"/>
                    </a:cubicBezTo>
                    <a:cubicBezTo>
                      <a:pt x="7270" y="12551"/>
                      <a:pt x="6865" y="13586"/>
                      <a:pt x="6498" y="14836"/>
                    </a:cubicBezTo>
                    <a:cubicBezTo>
                      <a:pt x="6108" y="16166"/>
                      <a:pt x="5308" y="16847"/>
                      <a:pt x="4452" y="17483"/>
                    </a:cubicBezTo>
                    <a:lnTo>
                      <a:pt x="4315" y="17585"/>
                    </a:lnTo>
                    <a:lnTo>
                      <a:pt x="4185" y="17475"/>
                    </a:lnTo>
                    <a:cubicBezTo>
                      <a:pt x="4094" y="17398"/>
                      <a:pt x="3991" y="17329"/>
                      <a:pt x="3893" y="17263"/>
                    </a:cubicBezTo>
                    <a:cubicBezTo>
                      <a:pt x="3805" y="17204"/>
                      <a:pt x="3720" y="17147"/>
                      <a:pt x="3648" y="17089"/>
                    </a:cubicBezTo>
                    <a:cubicBezTo>
                      <a:pt x="3089" y="16650"/>
                      <a:pt x="3033" y="16509"/>
                      <a:pt x="2861" y="15912"/>
                    </a:cubicBezTo>
                    <a:lnTo>
                      <a:pt x="2846" y="15860"/>
                    </a:lnTo>
                    <a:cubicBezTo>
                      <a:pt x="2745" y="15511"/>
                      <a:pt x="2604" y="15245"/>
                      <a:pt x="2477" y="15166"/>
                    </a:cubicBezTo>
                    <a:cubicBezTo>
                      <a:pt x="2366" y="15098"/>
                      <a:pt x="2315" y="15091"/>
                      <a:pt x="2298" y="15091"/>
                    </a:cubicBezTo>
                    <a:cubicBezTo>
                      <a:pt x="2282" y="15091"/>
                      <a:pt x="2262" y="15106"/>
                      <a:pt x="2206" y="15154"/>
                    </a:cubicBezTo>
                    <a:cubicBezTo>
                      <a:pt x="2122" y="15228"/>
                      <a:pt x="1993" y="15339"/>
                      <a:pt x="1778" y="15363"/>
                    </a:cubicBezTo>
                    <a:cubicBezTo>
                      <a:pt x="1748" y="15367"/>
                      <a:pt x="1716" y="15369"/>
                      <a:pt x="1685" y="15369"/>
                    </a:cubicBezTo>
                    <a:cubicBezTo>
                      <a:pt x="1253" y="15369"/>
                      <a:pt x="834" y="15046"/>
                      <a:pt x="430" y="14734"/>
                    </a:cubicBezTo>
                    <a:cubicBezTo>
                      <a:pt x="321" y="14649"/>
                      <a:pt x="213" y="14566"/>
                      <a:pt x="109" y="14493"/>
                    </a:cubicBezTo>
                    <a:lnTo>
                      <a:pt x="47" y="14450"/>
                    </a:lnTo>
                    <a:lnTo>
                      <a:pt x="24" y="14377"/>
                    </a:lnTo>
                    <a:cubicBezTo>
                      <a:pt x="-76" y="14072"/>
                      <a:pt x="149" y="13663"/>
                      <a:pt x="435" y="13145"/>
                    </a:cubicBezTo>
                    <a:cubicBezTo>
                      <a:pt x="658" y="12738"/>
                      <a:pt x="937" y="12231"/>
                      <a:pt x="904" y="11969"/>
                    </a:cubicBezTo>
                    <a:cubicBezTo>
                      <a:pt x="894" y="11891"/>
                      <a:pt x="826" y="11439"/>
                      <a:pt x="826" y="11439"/>
                    </a:cubicBezTo>
                    <a:cubicBezTo>
                      <a:pt x="574" y="9780"/>
                      <a:pt x="366" y="8115"/>
                      <a:pt x="816" y="7588"/>
                    </a:cubicBezTo>
                    <a:cubicBezTo>
                      <a:pt x="1029" y="7338"/>
                      <a:pt x="1270" y="7211"/>
                      <a:pt x="1532" y="7211"/>
                    </a:cubicBezTo>
                    <a:cubicBezTo>
                      <a:pt x="2267" y="7211"/>
                      <a:pt x="2927" y="8250"/>
                      <a:pt x="3310" y="9007"/>
                    </a:cubicBezTo>
                    <a:cubicBezTo>
                      <a:pt x="3434" y="8366"/>
                      <a:pt x="3704" y="7606"/>
                      <a:pt x="4326" y="7442"/>
                    </a:cubicBezTo>
                    <a:cubicBezTo>
                      <a:pt x="5139" y="6422"/>
                      <a:pt x="6565" y="5743"/>
                      <a:pt x="8074" y="5024"/>
                    </a:cubicBezTo>
                    <a:cubicBezTo>
                      <a:pt x="10319" y="3956"/>
                      <a:pt x="12637" y="2852"/>
                      <a:pt x="12633" y="580"/>
                    </a:cubicBezTo>
                    <a:cubicBezTo>
                      <a:pt x="12518" y="576"/>
                      <a:pt x="12401" y="575"/>
                      <a:pt x="12284" y="573"/>
                    </a:cubicBezTo>
                    <a:lnTo>
                      <a:pt x="12253" y="116"/>
                    </a:lnTo>
                    <a:cubicBezTo>
                      <a:pt x="12593" y="60"/>
                      <a:pt x="12987" y="0"/>
                      <a:pt x="13373" y="0"/>
                    </a:cubicBezTo>
                    <a:cubicBezTo>
                      <a:pt x="14107" y="0"/>
                      <a:pt x="14664" y="226"/>
                      <a:pt x="15076" y="691"/>
                    </a:cubicBezTo>
                    <a:cubicBezTo>
                      <a:pt x="15207" y="837"/>
                      <a:pt x="15291" y="1022"/>
                      <a:pt x="15374" y="1202"/>
                    </a:cubicBezTo>
                    <a:cubicBezTo>
                      <a:pt x="15464" y="1399"/>
                      <a:pt x="15549" y="1585"/>
                      <a:pt x="15671" y="1667"/>
                    </a:cubicBezTo>
                    <a:cubicBezTo>
                      <a:pt x="15798" y="1753"/>
                      <a:pt x="15882" y="1766"/>
                      <a:pt x="15921" y="1766"/>
                    </a:cubicBezTo>
                    <a:cubicBezTo>
                      <a:pt x="15970" y="1766"/>
                      <a:pt x="15984" y="1747"/>
                      <a:pt x="15989" y="1739"/>
                    </a:cubicBezTo>
                    <a:cubicBezTo>
                      <a:pt x="16019" y="1698"/>
                      <a:pt x="16036" y="1585"/>
                      <a:pt x="15985" y="1403"/>
                    </a:cubicBezTo>
                    <a:lnTo>
                      <a:pt x="15909" y="1130"/>
                    </a:lnTo>
                    <a:lnTo>
                      <a:pt x="16181" y="1109"/>
                    </a:lnTo>
                    <a:cubicBezTo>
                      <a:pt x="16305" y="1100"/>
                      <a:pt x="16433" y="1095"/>
                      <a:pt x="16561" y="1095"/>
                    </a:cubicBezTo>
                    <a:cubicBezTo>
                      <a:pt x="16696" y="1095"/>
                      <a:pt x="16831" y="1100"/>
                      <a:pt x="16961" y="1111"/>
                    </a:cubicBezTo>
                    <a:lnTo>
                      <a:pt x="17113" y="1124"/>
                    </a:lnTo>
                    <a:lnTo>
                      <a:pt x="17155" y="1277"/>
                    </a:lnTo>
                    <a:cubicBezTo>
                      <a:pt x="17372" y="2056"/>
                      <a:pt x="17999" y="3375"/>
                      <a:pt x="18757" y="3599"/>
                    </a:cubicBezTo>
                    <a:lnTo>
                      <a:pt x="18825" y="3619"/>
                    </a:lnTo>
                    <a:lnTo>
                      <a:pt x="18869" y="3676"/>
                    </a:lnTo>
                    <a:cubicBezTo>
                      <a:pt x="18915" y="3735"/>
                      <a:pt x="19047" y="3793"/>
                      <a:pt x="19164" y="3845"/>
                    </a:cubicBezTo>
                    <a:cubicBezTo>
                      <a:pt x="19358" y="3930"/>
                      <a:pt x="19579" y="4026"/>
                      <a:pt x="19673" y="4232"/>
                    </a:cubicBezTo>
                    <a:cubicBezTo>
                      <a:pt x="19827" y="4571"/>
                      <a:pt x="19652" y="4808"/>
                      <a:pt x="19536" y="4965"/>
                    </a:cubicBezTo>
                    <a:cubicBezTo>
                      <a:pt x="19473" y="5051"/>
                      <a:pt x="19414" y="5131"/>
                      <a:pt x="19392" y="5225"/>
                    </a:cubicBezTo>
                    <a:cubicBezTo>
                      <a:pt x="19291" y="5650"/>
                      <a:pt x="19511" y="5923"/>
                      <a:pt x="19878" y="6333"/>
                    </a:cubicBezTo>
                    <a:cubicBezTo>
                      <a:pt x="19952" y="6415"/>
                      <a:pt x="20027" y="6499"/>
                      <a:pt x="20098" y="6585"/>
                    </a:cubicBezTo>
                    <a:cubicBezTo>
                      <a:pt x="20454" y="7019"/>
                      <a:pt x="20825" y="7501"/>
                      <a:pt x="21123" y="8089"/>
                    </a:cubicBezTo>
                    <a:cubicBezTo>
                      <a:pt x="21340" y="8520"/>
                      <a:pt x="21324" y="9290"/>
                      <a:pt x="21314" y="9799"/>
                    </a:cubicBezTo>
                    <a:cubicBezTo>
                      <a:pt x="21313" y="9853"/>
                      <a:pt x="21312" y="9903"/>
                      <a:pt x="21312" y="9950"/>
                    </a:cubicBezTo>
                    <a:lnTo>
                      <a:pt x="21524" y="9995"/>
                    </a:lnTo>
                    <a:lnTo>
                      <a:pt x="21288" y="10300"/>
                    </a:lnTo>
                    <a:cubicBezTo>
                      <a:pt x="21183" y="10417"/>
                      <a:pt x="21074" y="10532"/>
                      <a:pt x="20964" y="10645"/>
                    </a:cubicBezTo>
                    <a:cubicBezTo>
                      <a:pt x="20762" y="10853"/>
                      <a:pt x="20555" y="11057"/>
                      <a:pt x="20347" y="11261"/>
                    </a:cubicBezTo>
                    <a:cubicBezTo>
                      <a:pt x="19846" y="11756"/>
                      <a:pt x="19327" y="12267"/>
                      <a:pt x="18889" y="12831"/>
                    </a:cubicBezTo>
                    <a:cubicBezTo>
                      <a:pt x="18666" y="13117"/>
                      <a:pt x="18503" y="13506"/>
                      <a:pt x="18330" y="13918"/>
                    </a:cubicBezTo>
                    <a:cubicBezTo>
                      <a:pt x="18018" y="14658"/>
                      <a:pt x="17696" y="15423"/>
                      <a:pt x="16971" y="15707"/>
                    </a:cubicBezTo>
                    <a:cubicBezTo>
                      <a:pt x="16750" y="15793"/>
                      <a:pt x="16541" y="15833"/>
                      <a:pt x="16338" y="15872"/>
                    </a:cubicBezTo>
                    <a:cubicBezTo>
                      <a:pt x="16066" y="15925"/>
                      <a:pt x="15808" y="15975"/>
                      <a:pt x="15548" y="16135"/>
                    </a:cubicBezTo>
                    <a:cubicBezTo>
                      <a:pt x="14259" y="16926"/>
                      <a:pt x="13251" y="18108"/>
                      <a:pt x="12247" y="19353"/>
                    </a:cubicBezTo>
                    <a:cubicBezTo>
                      <a:pt x="11793" y="19917"/>
                      <a:pt x="11342" y="20477"/>
                      <a:pt x="10773" y="20903"/>
                    </a:cubicBezTo>
                    <a:cubicBezTo>
                      <a:pt x="10479" y="21123"/>
                      <a:pt x="10081" y="21219"/>
                      <a:pt x="9697" y="21311"/>
                    </a:cubicBezTo>
                    <a:cubicBezTo>
                      <a:pt x="9381" y="21387"/>
                      <a:pt x="9055" y="21465"/>
                      <a:pt x="8902" y="21600"/>
                    </a:cubicBezTo>
                    <a:cubicBezTo>
                      <a:pt x="8902" y="21600"/>
                      <a:pt x="8617" y="21249"/>
                      <a:pt x="8617" y="21249"/>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1" name="Shape 191"/>
              <p:cNvSpPr>
                <a:spLocks/>
              </p:cNvSpPr>
              <p:nvPr/>
            </p:nvSpPr>
            <p:spPr bwMode="auto">
              <a:xfrm>
                <a:off x="1654910" y="824038"/>
                <a:ext cx="298714" cy="203762"/>
              </a:xfrm>
              <a:custGeom>
                <a:avLst/>
                <a:gdLst>
                  <a:gd name="T0" fmla="*/ 2147483647 w 21308"/>
                  <a:gd name="T1" fmla="*/ 2147483647 h 21600"/>
                  <a:gd name="T2" fmla="*/ 2147483647 w 21308"/>
                  <a:gd name="T3" fmla="*/ 2147483647 h 21600"/>
                  <a:gd name="T4" fmla="*/ 2147483647 w 21308"/>
                  <a:gd name="T5" fmla="*/ 2147483647 h 21600"/>
                  <a:gd name="T6" fmla="*/ 2147483647 w 21308"/>
                  <a:gd name="T7" fmla="*/ 2147483647 h 21600"/>
                  <a:gd name="T8" fmla="*/ 0 60000 65536"/>
                  <a:gd name="T9" fmla="*/ 5898240 60000 65536"/>
                  <a:gd name="T10" fmla="*/ 11796480 60000 65536"/>
                  <a:gd name="T11" fmla="*/ 17694720 60000 65536"/>
                  <a:gd name="T12" fmla="*/ 0 w 21308"/>
                  <a:gd name="T13" fmla="*/ 0 h 21600"/>
                  <a:gd name="T14" fmla="*/ 21308 w 21308"/>
                  <a:gd name="T15" fmla="*/ 21600 h 21600"/>
                </a:gdLst>
                <a:ahLst/>
                <a:cxnLst>
                  <a:cxn ang="T8">
                    <a:pos x="T0" y="T1"/>
                  </a:cxn>
                  <a:cxn ang="T9">
                    <a:pos x="T2" y="T3"/>
                  </a:cxn>
                  <a:cxn ang="T10">
                    <a:pos x="T4" y="T5"/>
                  </a:cxn>
                  <a:cxn ang="T11">
                    <a:pos x="T6" y="T7"/>
                  </a:cxn>
                </a:cxnLst>
                <a:rect l="T12" t="T13" r="T14" b="T15"/>
                <a:pathLst>
                  <a:path w="21308" h="21600" extrusionOk="0">
                    <a:moveTo>
                      <a:pt x="1902" y="21497"/>
                    </a:moveTo>
                    <a:cubicBezTo>
                      <a:pt x="1735" y="21284"/>
                      <a:pt x="1549" y="21090"/>
                      <a:pt x="1354" y="20885"/>
                    </a:cubicBezTo>
                    <a:cubicBezTo>
                      <a:pt x="876" y="20386"/>
                      <a:pt x="383" y="19869"/>
                      <a:pt x="133" y="19029"/>
                    </a:cubicBezTo>
                    <a:cubicBezTo>
                      <a:pt x="-239" y="17783"/>
                      <a:pt x="249" y="17238"/>
                      <a:pt x="640" y="16800"/>
                    </a:cubicBezTo>
                    <a:cubicBezTo>
                      <a:pt x="829" y="16589"/>
                      <a:pt x="1025" y="16370"/>
                      <a:pt x="1150" y="16078"/>
                    </a:cubicBezTo>
                    <a:cubicBezTo>
                      <a:pt x="1295" y="15739"/>
                      <a:pt x="1240" y="15064"/>
                      <a:pt x="1195" y="14521"/>
                    </a:cubicBezTo>
                    <a:cubicBezTo>
                      <a:pt x="1181" y="14350"/>
                      <a:pt x="1167" y="14185"/>
                      <a:pt x="1159" y="14034"/>
                    </a:cubicBezTo>
                    <a:cubicBezTo>
                      <a:pt x="1144" y="14024"/>
                      <a:pt x="1014" y="13938"/>
                      <a:pt x="1014" y="13938"/>
                    </a:cubicBezTo>
                    <a:lnTo>
                      <a:pt x="999" y="13776"/>
                    </a:lnTo>
                    <a:cubicBezTo>
                      <a:pt x="956" y="13292"/>
                      <a:pt x="763" y="12770"/>
                      <a:pt x="593" y="12308"/>
                    </a:cubicBezTo>
                    <a:cubicBezTo>
                      <a:pt x="545" y="12179"/>
                      <a:pt x="499" y="12054"/>
                      <a:pt x="457" y="11934"/>
                    </a:cubicBezTo>
                    <a:cubicBezTo>
                      <a:pt x="121" y="10965"/>
                      <a:pt x="528" y="10346"/>
                      <a:pt x="855" y="9849"/>
                    </a:cubicBezTo>
                    <a:cubicBezTo>
                      <a:pt x="908" y="9769"/>
                      <a:pt x="961" y="9688"/>
                      <a:pt x="1012" y="9605"/>
                    </a:cubicBezTo>
                    <a:cubicBezTo>
                      <a:pt x="1320" y="9107"/>
                      <a:pt x="1352" y="8696"/>
                      <a:pt x="1392" y="8175"/>
                    </a:cubicBezTo>
                    <a:cubicBezTo>
                      <a:pt x="1420" y="7815"/>
                      <a:pt x="1452" y="7407"/>
                      <a:pt x="1581" y="6935"/>
                    </a:cubicBezTo>
                    <a:cubicBezTo>
                      <a:pt x="1749" y="6318"/>
                      <a:pt x="2098" y="6165"/>
                      <a:pt x="2377" y="6043"/>
                    </a:cubicBezTo>
                    <a:cubicBezTo>
                      <a:pt x="2559" y="5964"/>
                      <a:pt x="2730" y="5890"/>
                      <a:pt x="2854" y="5708"/>
                    </a:cubicBezTo>
                    <a:cubicBezTo>
                      <a:pt x="3022" y="5461"/>
                      <a:pt x="3105" y="5109"/>
                      <a:pt x="3193" y="4736"/>
                    </a:cubicBezTo>
                    <a:cubicBezTo>
                      <a:pt x="3312" y="4226"/>
                      <a:pt x="3448" y="3648"/>
                      <a:pt x="3839" y="3298"/>
                    </a:cubicBezTo>
                    <a:cubicBezTo>
                      <a:pt x="4189" y="2985"/>
                      <a:pt x="4666" y="2948"/>
                      <a:pt x="5128" y="2913"/>
                    </a:cubicBezTo>
                    <a:cubicBezTo>
                      <a:pt x="5370" y="2894"/>
                      <a:pt x="5599" y="2877"/>
                      <a:pt x="5784" y="2819"/>
                    </a:cubicBezTo>
                    <a:cubicBezTo>
                      <a:pt x="5818" y="2762"/>
                      <a:pt x="5964" y="2299"/>
                      <a:pt x="6060" y="1992"/>
                    </a:cubicBezTo>
                    <a:cubicBezTo>
                      <a:pt x="6266" y="1338"/>
                      <a:pt x="6480" y="663"/>
                      <a:pt x="6750" y="438"/>
                    </a:cubicBezTo>
                    <a:cubicBezTo>
                      <a:pt x="6883" y="328"/>
                      <a:pt x="7011" y="209"/>
                      <a:pt x="7136" y="85"/>
                    </a:cubicBezTo>
                    <a:lnTo>
                      <a:pt x="7221" y="0"/>
                    </a:lnTo>
                    <a:lnTo>
                      <a:pt x="7316" y="55"/>
                    </a:lnTo>
                    <a:cubicBezTo>
                      <a:pt x="7363" y="82"/>
                      <a:pt x="7412" y="106"/>
                      <a:pt x="7462" y="130"/>
                    </a:cubicBezTo>
                    <a:cubicBezTo>
                      <a:pt x="7595" y="190"/>
                      <a:pt x="7754" y="220"/>
                      <a:pt x="7948" y="220"/>
                    </a:cubicBezTo>
                    <a:cubicBezTo>
                      <a:pt x="8161" y="220"/>
                      <a:pt x="8384" y="185"/>
                      <a:pt x="8620" y="148"/>
                    </a:cubicBezTo>
                    <a:cubicBezTo>
                      <a:pt x="8859" y="111"/>
                      <a:pt x="9107" y="73"/>
                      <a:pt x="9346" y="73"/>
                    </a:cubicBezTo>
                    <a:cubicBezTo>
                      <a:pt x="9675" y="73"/>
                      <a:pt x="10155" y="135"/>
                      <a:pt x="10532" y="675"/>
                    </a:cubicBezTo>
                    <a:cubicBezTo>
                      <a:pt x="10866" y="1152"/>
                      <a:pt x="10869" y="1869"/>
                      <a:pt x="10872" y="2502"/>
                    </a:cubicBezTo>
                    <a:cubicBezTo>
                      <a:pt x="10874" y="2938"/>
                      <a:pt x="10876" y="3350"/>
                      <a:pt x="10975" y="3640"/>
                    </a:cubicBezTo>
                    <a:cubicBezTo>
                      <a:pt x="11188" y="4272"/>
                      <a:pt x="11815" y="4786"/>
                      <a:pt x="12371" y="4786"/>
                    </a:cubicBezTo>
                    <a:cubicBezTo>
                      <a:pt x="12591" y="4786"/>
                      <a:pt x="12777" y="4705"/>
                      <a:pt x="12924" y="4547"/>
                    </a:cubicBezTo>
                    <a:cubicBezTo>
                      <a:pt x="13348" y="4086"/>
                      <a:pt x="13617" y="3376"/>
                      <a:pt x="13903" y="2624"/>
                    </a:cubicBezTo>
                    <a:cubicBezTo>
                      <a:pt x="14160" y="1947"/>
                      <a:pt x="14425" y="1247"/>
                      <a:pt x="14819" y="733"/>
                    </a:cubicBezTo>
                    <a:cubicBezTo>
                      <a:pt x="15107" y="355"/>
                      <a:pt x="15408" y="172"/>
                      <a:pt x="15741" y="172"/>
                    </a:cubicBezTo>
                    <a:cubicBezTo>
                      <a:pt x="16150" y="172"/>
                      <a:pt x="16540" y="457"/>
                      <a:pt x="16917" y="733"/>
                    </a:cubicBezTo>
                    <a:cubicBezTo>
                      <a:pt x="17070" y="845"/>
                      <a:pt x="17225" y="959"/>
                      <a:pt x="17383" y="1054"/>
                    </a:cubicBezTo>
                    <a:cubicBezTo>
                      <a:pt x="17613" y="1194"/>
                      <a:pt x="17887" y="1260"/>
                      <a:pt x="18243" y="1260"/>
                    </a:cubicBezTo>
                    <a:cubicBezTo>
                      <a:pt x="18473" y="1260"/>
                      <a:pt x="18715" y="1233"/>
                      <a:pt x="18949" y="1207"/>
                    </a:cubicBezTo>
                    <a:cubicBezTo>
                      <a:pt x="19186" y="1181"/>
                      <a:pt x="19432" y="1153"/>
                      <a:pt x="19668" y="1153"/>
                    </a:cubicBezTo>
                    <a:cubicBezTo>
                      <a:pt x="20147" y="1153"/>
                      <a:pt x="20507" y="1270"/>
                      <a:pt x="20802" y="1523"/>
                    </a:cubicBezTo>
                    <a:cubicBezTo>
                      <a:pt x="21181" y="1848"/>
                      <a:pt x="21361" y="2377"/>
                      <a:pt x="21295" y="2975"/>
                    </a:cubicBezTo>
                    <a:cubicBezTo>
                      <a:pt x="21215" y="3704"/>
                      <a:pt x="20782" y="4344"/>
                      <a:pt x="20267" y="4498"/>
                    </a:cubicBezTo>
                    <a:cubicBezTo>
                      <a:pt x="19406" y="4756"/>
                      <a:pt x="19048" y="5101"/>
                      <a:pt x="18408" y="6007"/>
                    </a:cubicBezTo>
                    <a:cubicBezTo>
                      <a:pt x="18183" y="6323"/>
                      <a:pt x="17926" y="6572"/>
                      <a:pt x="17677" y="6813"/>
                    </a:cubicBezTo>
                    <a:cubicBezTo>
                      <a:pt x="17246" y="7228"/>
                      <a:pt x="16840" y="7621"/>
                      <a:pt x="16635" y="8321"/>
                    </a:cubicBezTo>
                    <a:cubicBezTo>
                      <a:pt x="16542" y="8637"/>
                      <a:pt x="16487" y="8903"/>
                      <a:pt x="16435" y="9159"/>
                    </a:cubicBezTo>
                    <a:cubicBezTo>
                      <a:pt x="16320" y="9720"/>
                      <a:pt x="16221" y="10204"/>
                      <a:pt x="15795" y="10827"/>
                    </a:cubicBezTo>
                    <a:cubicBezTo>
                      <a:pt x="15645" y="11045"/>
                      <a:pt x="15497" y="11242"/>
                      <a:pt x="15352" y="11434"/>
                    </a:cubicBezTo>
                    <a:cubicBezTo>
                      <a:pt x="14946" y="11972"/>
                      <a:pt x="14595" y="12438"/>
                      <a:pt x="14332" y="13204"/>
                    </a:cubicBezTo>
                    <a:cubicBezTo>
                      <a:pt x="14224" y="13517"/>
                      <a:pt x="14095" y="13844"/>
                      <a:pt x="13963" y="14182"/>
                    </a:cubicBezTo>
                    <a:cubicBezTo>
                      <a:pt x="13696" y="14861"/>
                      <a:pt x="13420" y="15563"/>
                      <a:pt x="13263" y="16274"/>
                    </a:cubicBezTo>
                    <a:lnTo>
                      <a:pt x="13218" y="16475"/>
                    </a:lnTo>
                    <a:cubicBezTo>
                      <a:pt x="13218" y="16475"/>
                      <a:pt x="13075" y="16474"/>
                      <a:pt x="13075" y="16474"/>
                    </a:cubicBezTo>
                    <a:cubicBezTo>
                      <a:pt x="12626" y="16474"/>
                      <a:pt x="12280" y="16570"/>
                      <a:pt x="12102" y="16737"/>
                    </a:cubicBezTo>
                    <a:cubicBezTo>
                      <a:pt x="11960" y="16907"/>
                      <a:pt x="11596" y="18356"/>
                      <a:pt x="11599" y="18646"/>
                    </a:cubicBezTo>
                    <a:cubicBezTo>
                      <a:pt x="11598" y="18568"/>
                      <a:pt x="11536" y="18423"/>
                      <a:pt x="11422" y="18423"/>
                    </a:cubicBezTo>
                    <a:lnTo>
                      <a:pt x="11434" y="19004"/>
                    </a:lnTo>
                    <a:cubicBezTo>
                      <a:pt x="10712" y="19072"/>
                      <a:pt x="10085" y="19347"/>
                      <a:pt x="9461" y="19871"/>
                    </a:cubicBezTo>
                    <a:cubicBezTo>
                      <a:pt x="9332" y="19978"/>
                      <a:pt x="9193" y="20123"/>
                      <a:pt x="9046" y="20274"/>
                    </a:cubicBezTo>
                    <a:cubicBezTo>
                      <a:pt x="8629" y="20704"/>
                      <a:pt x="8157" y="21192"/>
                      <a:pt x="7662" y="21192"/>
                    </a:cubicBezTo>
                    <a:cubicBezTo>
                      <a:pt x="7585" y="21192"/>
                      <a:pt x="7510" y="21180"/>
                      <a:pt x="7437" y="21156"/>
                    </a:cubicBezTo>
                    <a:cubicBezTo>
                      <a:pt x="7215" y="21085"/>
                      <a:pt x="6966" y="20728"/>
                      <a:pt x="6544" y="20103"/>
                    </a:cubicBezTo>
                    <a:cubicBezTo>
                      <a:pt x="6139" y="19503"/>
                      <a:pt x="5584" y="18681"/>
                      <a:pt x="5262" y="18681"/>
                    </a:cubicBezTo>
                    <a:cubicBezTo>
                      <a:pt x="5104" y="18681"/>
                      <a:pt x="4992" y="18971"/>
                      <a:pt x="4930" y="19546"/>
                    </a:cubicBezTo>
                    <a:cubicBezTo>
                      <a:pt x="4880" y="19997"/>
                      <a:pt x="4964" y="20339"/>
                      <a:pt x="5191" y="20619"/>
                    </a:cubicBezTo>
                    <a:lnTo>
                      <a:pt x="5578" y="21095"/>
                    </a:lnTo>
                    <a:lnTo>
                      <a:pt x="4920" y="21146"/>
                    </a:lnTo>
                    <a:cubicBezTo>
                      <a:pt x="4613" y="21170"/>
                      <a:pt x="4315" y="21193"/>
                      <a:pt x="4032" y="21208"/>
                    </a:cubicBezTo>
                    <a:cubicBezTo>
                      <a:pt x="3319" y="21245"/>
                      <a:pt x="2681" y="21298"/>
                      <a:pt x="2084" y="21556"/>
                    </a:cubicBezTo>
                    <a:lnTo>
                      <a:pt x="1982" y="21600"/>
                    </a:lnTo>
                    <a:cubicBezTo>
                      <a:pt x="1982" y="21600"/>
                      <a:pt x="1902" y="21497"/>
                      <a:pt x="1902" y="21497"/>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2" name="Shape 192"/>
              <p:cNvSpPr>
                <a:spLocks/>
              </p:cNvSpPr>
              <p:nvPr/>
            </p:nvSpPr>
            <p:spPr bwMode="auto">
              <a:xfrm>
                <a:off x="1693397" y="736140"/>
                <a:ext cx="61821" cy="87378"/>
              </a:xfrm>
              <a:custGeom>
                <a:avLst/>
                <a:gdLst>
                  <a:gd name="T0" fmla="*/ 2147483647 w 21334"/>
                  <a:gd name="T1" fmla="*/ 2147483647 h 21600"/>
                  <a:gd name="T2" fmla="*/ 2147483647 w 21334"/>
                  <a:gd name="T3" fmla="*/ 2147483647 h 21600"/>
                  <a:gd name="T4" fmla="*/ 2147483647 w 21334"/>
                  <a:gd name="T5" fmla="*/ 2147483647 h 21600"/>
                  <a:gd name="T6" fmla="*/ 2147483647 w 21334"/>
                  <a:gd name="T7" fmla="*/ 2147483647 h 21600"/>
                  <a:gd name="T8" fmla="*/ 0 60000 65536"/>
                  <a:gd name="T9" fmla="*/ 5898240 60000 65536"/>
                  <a:gd name="T10" fmla="*/ 11796480 60000 65536"/>
                  <a:gd name="T11" fmla="*/ 17694720 60000 65536"/>
                  <a:gd name="T12" fmla="*/ 0 w 21334"/>
                  <a:gd name="T13" fmla="*/ 0 h 21600"/>
                  <a:gd name="T14" fmla="*/ 21334 w 21334"/>
                  <a:gd name="T15" fmla="*/ 21600 h 21600"/>
                </a:gdLst>
                <a:ahLst/>
                <a:cxnLst>
                  <a:cxn ang="T8">
                    <a:pos x="T0" y="T1"/>
                  </a:cxn>
                  <a:cxn ang="T9">
                    <a:pos x="T2" y="T3"/>
                  </a:cxn>
                  <a:cxn ang="T10">
                    <a:pos x="T4" y="T5"/>
                  </a:cxn>
                  <a:cxn ang="T11">
                    <a:pos x="T6" y="T7"/>
                  </a:cxn>
                </a:cxnLst>
                <a:rect l="T12" t="T13" r="T14" b="T15"/>
                <a:pathLst>
                  <a:path w="21334" h="21600" extrusionOk="0">
                    <a:moveTo>
                      <a:pt x="13550" y="21600"/>
                    </a:moveTo>
                    <a:cubicBezTo>
                      <a:pt x="11574" y="21600"/>
                      <a:pt x="9724" y="21262"/>
                      <a:pt x="8201" y="20624"/>
                    </a:cubicBezTo>
                    <a:cubicBezTo>
                      <a:pt x="2150" y="18083"/>
                      <a:pt x="-266" y="12083"/>
                      <a:pt x="23" y="7264"/>
                    </a:cubicBezTo>
                    <a:lnTo>
                      <a:pt x="48" y="6846"/>
                    </a:lnTo>
                    <a:lnTo>
                      <a:pt x="580" y="6673"/>
                    </a:lnTo>
                    <a:cubicBezTo>
                      <a:pt x="2764" y="5967"/>
                      <a:pt x="4580" y="5052"/>
                      <a:pt x="5831" y="4026"/>
                    </a:cubicBezTo>
                    <a:cubicBezTo>
                      <a:pt x="6654" y="3354"/>
                      <a:pt x="7913" y="2074"/>
                      <a:pt x="8983" y="497"/>
                    </a:cubicBezTo>
                    <a:lnTo>
                      <a:pt x="9319" y="0"/>
                    </a:lnTo>
                    <a:lnTo>
                      <a:pt x="10068" y="135"/>
                    </a:lnTo>
                    <a:cubicBezTo>
                      <a:pt x="10613" y="233"/>
                      <a:pt x="11177" y="375"/>
                      <a:pt x="11745" y="558"/>
                    </a:cubicBezTo>
                    <a:cubicBezTo>
                      <a:pt x="16129" y="1967"/>
                      <a:pt x="17215" y="4396"/>
                      <a:pt x="18365" y="6971"/>
                    </a:cubicBezTo>
                    <a:cubicBezTo>
                      <a:pt x="18647" y="7603"/>
                      <a:pt x="18937" y="8252"/>
                      <a:pt x="19288" y="8906"/>
                    </a:cubicBezTo>
                    <a:cubicBezTo>
                      <a:pt x="19658" y="9594"/>
                      <a:pt x="20225" y="10210"/>
                      <a:pt x="20677" y="10672"/>
                    </a:cubicBezTo>
                    <a:lnTo>
                      <a:pt x="21334" y="11342"/>
                    </a:lnTo>
                    <a:lnTo>
                      <a:pt x="20294" y="11680"/>
                    </a:lnTo>
                    <a:cubicBezTo>
                      <a:pt x="17912" y="12454"/>
                      <a:pt x="16394" y="13754"/>
                      <a:pt x="16022" y="15338"/>
                    </a:cubicBezTo>
                    <a:cubicBezTo>
                      <a:pt x="15646" y="16933"/>
                      <a:pt x="16512" y="18628"/>
                      <a:pt x="18339" y="19872"/>
                    </a:cubicBezTo>
                    <a:lnTo>
                      <a:pt x="19414" y="20605"/>
                    </a:lnTo>
                    <a:lnTo>
                      <a:pt x="18033" y="20995"/>
                    </a:lnTo>
                    <a:cubicBezTo>
                      <a:pt x="16636" y="21390"/>
                      <a:pt x="15085" y="21600"/>
                      <a:pt x="13550"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3" name="Shape 193"/>
              <p:cNvSpPr>
                <a:spLocks/>
              </p:cNvSpPr>
              <p:nvPr/>
            </p:nvSpPr>
            <p:spPr bwMode="auto">
              <a:xfrm>
                <a:off x="1638416" y="697685"/>
                <a:ext cx="90139" cy="80879"/>
              </a:xfrm>
              <a:custGeom>
                <a:avLst/>
                <a:gdLst>
                  <a:gd name="T0" fmla="*/ 2147483647 w 21020"/>
                  <a:gd name="T1" fmla="*/ 2147483647 h 21600"/>
                  <a:gd name="T2" fmla="*/ 2147483647 w 21020"/>
                  <a:gd name="T3" fmla="*/ 2147483647 h 21600"/>
                  <a:gd name="T4" fmla="*/ 2147483647 w 21020"/>
                  <a:gd name="T5" fmla="*/ 2147483647 h 21600"/>
                  <a:gd name="T6" fmla="*/ 2147483647 w 21020"/>
                  <a:gd name="T7" fmla="*/ 2147483647 h 21600"/>
                  <a:gd name="T8" fmla="*/ 0 60000 65536"/>
                  <a:gd name="T9" fmla="*/ 5898240 60000 65536"/>
                  <a:gd name="T10" fmla="*/ 11796480 60000 65536"/>
                  <a:gd name="T11" fmla="*/ 17694720 60000 65536"/>
                  <a:gd name="T12" fmla="*/ 0 w 21020"/>
                  <a:gd name="T13" fmla="*/ 0 h 21600"/>
                  <a:gd name="T14" fmla="*/ 21020 w 21020"/>
                  <a:gd name="T15" fmla="*/ 21600 h 21600"/>
                </a:gdLst>
                <a:ahLst/>
                <a:cxnLst>
                  <a:cxn ang="T8">
                    <a:pos x="T0" y="T1"/>
                  </a:cxn>
                  <a:cxn ang="T9">
                    <a:pos x="T2" y="T3"/>
                  </a:cxn>
                  <a:cxn ang="T10">
                    <a:pos x="T4" y="T5"/>
                  </a:cxn>
                  <a:cxn ang="T11">
                    <a:pos x="T6" y="T7"/>
                  </a:cxn>
                </a:cxnLst>
                <a:rect l="T12" t="T13" r="T14" b="T15"/>
                <a:pathLst>
                  <a:path w="21020" h="21600" extrusionOk="0">
                    <a:moveTo>
                      <a:pt x="6938" y="21600"/>
                    </a:moveTo>
                    <a:cubicBezTo>
                      <a:pt x="5109" y="21600"/>
                      <a:pt x="1739" y="20736"/>
                      <a:pt x="484" y="18418"/>
                    </a:cubicBezTo>
                    <a:cubicBezTo>
                      <a:pt x="36" y="17591"/>
                      <a:pt x="-329" y="16216"/>
                      <a:pt x="476" y="14362"/>
                    </a:cubicBezTo>
                    <a:cubicBezTo>
                      <a:pt x="676" y="13900"/>
                      <a:pt x="933" y="13434"/>
                      <a:pt x="1284" y="12897"/>
                    </a:cubicBezTo>
                    <a:cubicBezTo>
                      <a:pt x="1523" y="12533"/>
                      <a:pt x="1779" y="12178"/>
                      <a:pt x="2035" y="11823"/>
                    </a:cubicBezTo>
                    <a:cubicBezTo>
                      <a:pt x="2585" y="11058"/>
                      <a:pt x="3105" y="10336"/>
                      <a:pt x="3458" y="9520"/>
                    </a:cubicBezTo>
                    <a:cubicBezTo>
                      <a:pt x="3754" y="8835"/>
                      <a:pt x="3932" y="8093"/>
                      <a:pt x="4121" y="7308"/>
                    </a:cubicBezTo>
                    <a:cubicBezTo>
                      <a:pt x="4309" y="6528"/>
                      <a:pt x="4503" y="5721"/>
                      <a:pt x="4826" y="4943"/>
                    </a:cubicBezTo>
                    <a:cubicBezTo>
                      <a:pt x="6112" y="1848"/>
                      <a:pt x="8183" y="0"/>
                      <a:pt x="10368" y="0"/>
                    </a:cubicBezTo>
                    <a:cubicBezTo>
                      <a:pt x="11173" y="0"/>
                      <a:pt x="11986" y="245"/>
                      <a:pt x="12783" y="729"/>
                    </a:cubicBezTo>
                    <a:cubicBezTo>
                      <a:pt x="13218" y="993"/>
                      <a:pt x="13585" y="1272"/>
                      <a:pt x="13939" y="1542"/>
                    </a:cubicBezTo>
                    <a:cubicBezTo>
                      <a:pt x="14542" y="2003"/>
                      <a:pt x="15062" y="2401"/>
                      <a:pt x="15858" y="2636"/>
                    </a:cubicBezTo>
                    <a:cubicBezTo>
                      <a:pt x="16140" y="2719"/>
                      <a:pt x="16552" y="2750"/>
                      <a:pt x="16988" y="2782"/>
                    </a:cubicBezTo>
                    <a:cubicBezTo>
                      <a:pt x="17907" y="2851"/>
                      <a:pt x="18950" y="2929"/>
                      <a:pt x="19628" y="3560"/>
                    </a:cubicBezTo>
                    <a:cubicBezTo>
                      <a:pt x="20440" y="4315"/>
                      <a:pt x="20901" y="5371"/>
                      <a:pt x="21000" y="6699"/>
                    </a:cubicBezTo>
                    <a:cubicBezTo>
                      <a:pt x="21271" y="10353"/>
                      <a:pt x="18719" y="14988"/>
                      <a:pt x="17440" y="16658"/>
                    </a:cubicBezTo>
                    <a:cubicBezTo>
                      <a:pt x="14951" y="19916"/>
                      <a:pt x="10342" y="21501"/>
                      <a:pt x="7115" y="21597"/>
                    </a:cubicBezTo>
                    <a:cubicBezTo>
                      <a:pt x="7115" y="21597"/>
                      <a:pt x="6938" y="21600"/>
                      <a:pt x="6938"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4" name="Shape 194"/>
              <p:cNvSpPr>
                <a:spLocks/>
              </p:cNvSpPr>
              <p:nvPr/>
            </p:nvSpPr>
            <p:spPr bwMode="auto">
              <a:xfrm>
                <a:off x="98964" y="922922"/>
                <a:ext cx="887231" cy="480937"/>
              </a:xfrm>
              <a:custGeom>
                <a:avLst/>
                <a:gdLst>
                  <a:gd name="T0" fmla="*/ 2147483647 w 21495"/>
                  <a:gd name="T1" fmla="*/ 2147483647 h 21600"/>
                  <a:gd name="T2" fmla="*/ 2147483647 w 21495"/>
                  <a:gd name="T3" fmla="*/ 2147483647 h 21600"/>
                  <a:gd name="T4" fmla="*/ 2147483647 w 21495"/>
                  <a:gd name="T5" fmla="*/ 2147483647 h 21600"/>
                  <a:gd name="T6" fmla="*/ 2147483647 w 21495"/>
                  <a:gd name="T7" fmla="*/ 2147483647 h 21600"/>
                  <a:gd name="T8" fmla="*/ 0 60000 65536"/>
                  <a:gd name="T9" fmla="*/ 5898240 60000 65536"/>
                  <a:gd name="T10" fmla="*/ 11796480 60000 65536"/>
                  <a:gd name="T11" fmla="*/ 17694720 60000 65536"/>
                  <a:gd name="T12" fmla="*/ 0 w 21495"/>
                  <a:gd name="T13" fmla="*/ 0 h 21600"/>
                  <a:gd name="T14" fmla="*/ 21495 w 21495"/>
                  <a:gd name="T15" fmla="*/ 21600 h 21600"/>
                </a:gdLst>
                <a:ahLst/>
                <a:cxnLst>
                  <a:cxn ang="T8">
                    <a:pos x="T0" y="T1"/>
                  </a:cxn>
                  <a:cxn ang="T9">
                    <a:pos x="T2" y="T3"/>
                  </a:cxn>
                  <a:cxn ang="T10">
                    <a:pos x="T4" y="T5"/>
                  </a:cxn>
                  <a:cxn ang="T11">
                    <a:pos x="T6" y="T7"/>
                  </a:cxn>
                </a:cxnLst>
                <a:rect l="T12" t="T13" r="T14" b="T15"/>
                <a:pathLst>
                  <a:path w="21495" h="21600" extrusionOk="0">
                    <a:moveTo>
                      <a:pt x="20245" y="21273"/>
                    </a:moveTo>
                    <a:cubicBezTo>
                      <a:pt x="20224" y="21133"/>
                      <a:pt x="20194" y="20956"/>
                      <a:pt x="20141" y="20838"/>
                    </a:cubicBezTo>
                    <a:cubicBezTo>
                      <a:pt x="20082" y="20705"/>
                      <a:pt x="19996" y="20638"/>
                      <a:pt x="19884" y="20638"/>
                    </a:cubicBezTo>
                    <a:cubicBezTo>
                      <a:pt x="19709" y="20638"/>
                      <a:pt x="19515" y="20799"/>
                      <a:pt x="19392" y="20949"/>
                    </a:cubicBezTo>
                    <a:lnTo>
                      <a:pt x="19355" y="20994"/>
                    </a:lnTo>
                    <a:lnTo>
                      <a:pt x="19318" y="20948"/>
                    </a:lnTo>
                    <a:cubicBezTo>
                      <a:pt x="19243" y="20855"/>
                      <a:pt x="19085" y="20797"/>
                      <a:pt x="18933" y="20741"/>
                    </a:cubicBezTo>
                    <a:cubicBezTo>
                      <a:pt x="18660" y="20640"/>
                      <a:pt x="18378" y="20536"/>
                      <a:pt x="18313" y="20187"/>
                    </a:cubicBezTo>
                    <a:lnTo>
                      <a:pt x="18292" y="20070"/>
                    </a:lnTo>
                    <a:lnTo>
                      <a:pt x="18355" y="20030"/>
                    </a:lnTo>
                    <a:cubicBezTo>
                      <a:pt x="18485" y="19947"/>
                      <a:pt x="18649" y="19552"/>
                      <a:pt x="18656" y="19264"/>
                    </a:cubicBezTo>
                    <a:cubicBezTo>
                      <a:pt x="18400" y="19219"/>
                      <a:pt x="18295" y="19152"/>
                      <a:pt x="18259" y="19018"/>
                    </a:cubicBezTo>
                    <a:cubicBezTo>
                      <a:pt x="18226" y="18892"/>
                      <a:pt x="18268" y="18772"/>
                      <a:pt x="18305" y="18666"/>
                    </a:cubicBezTo>
                    <a:cubicBezTo>
                      <a:pt x="18364" y="18500"/>
                      <a:pt x="18414" y="18357"/>
                      <a:pt x="18311" y="18141"/>
                    </a:cubicBezTo>
                    <a:cubicBezTo>
                      <a:pt x="18254" y="18021"/>
                      <a:pt x="18193" y="17963"/>
                      <a:pt x="18123" y="17963"/>
                    </a:cubicBezTo>
                    <a:cubicBezTo>
                      <a:pt x="17933" y="17963"/>
                      <a:pt x="17714" y="18385"/>
                      <a:pt x="17553" y="18692"/>
                    </a:cubicBezTo>
                    <a:cubicBezTo>
                      <a:pt x="17509" y="18778"/>
                      <a:pt x="17469" y="18854"/>
                      <a:pt x="17435" y="18913"/>
                    </a:cubicBezTo>
                    <a:lnTo>
                      <a:pt x="17389" y="18821"/>
                    </a:lnTo>
                    <a:lnTo>
                      <a:pt x="17390" y="18822"/>
                    </a:lnTo>
                    <a:lnTo>
                      <a:pt x="17388" y="18822"/>
                    </a:lnTo>
                    <a:lnTo>
                      <a:pt x="17339" y="18892"/>
                    </a:lnTo>
                    <a:cubicBezTo>
                      <a:pt x="17286" y="18802"/>
                      <a:pt x="16687" y="18266"/>
                      <a:pt x="16430" y="18266"/>
                    </a:cubicBezTo>
                    <a:cubicBezTo>
                      <a:pt x="16400" y="18266"/>
                      <a:pt x="16383" y="18274"/>
                      <a:pt x="16374" y="18281"/>
                    </a:cubicBezTo>
                    <a:cubicBezTo>
                      <a:pt x="16245" y="18379"/>
                      <a:pt x="16162" y="18577"/>
                      <a:pt x="16074" y="18786"/>
                    </a:cubicBezTo>
                    <a:cubicBezTo>
                      <a:pt x="16018" y="18920"/>
                      <a:pt x="15960" y="19058"/>
                      <a:pt x="15888" y="19175"/>
                    </a:cubicBezTo>
                    <a:cubicBezTo>
                      <a:pt x="15781" y="19347"/>
                      <a:pt x="15684" y="19427"/>
                      <a:pt x="15582" y="19427"/>
                    </a:cubicBezTo>
                    <a:cubicBezTo>
                      <a:pt x="15526" y="19428"/>
                      <a:pt x="15474" y="19404"/>
                      <a:pt x="15425" y="19382"/>
                    </a:cubicBezTo>
                    <a:cubicBezTo>
                      <a:pt x="15374" y="19359"/>
                      <a:pt x="15322" y="19336"/>
                      <a:pt x="15263" y="19336"/>
                    </a:cubicBezTo>
                    <a:cubicBezTo>
                      <a:pt x="15219" y="19336"/>
                      <a:pt x="15175" y="19349"/>
                      <a:pt x="15129" y="19375"/>
                    </a:cubicBezTo>
                    <a:cubicBezTo>
                      <a:pt x="15036" y="19427"/>
                      <a:pt x="14957" y="19641"/>
                      <a:pt x="14888" y="19831"/>
                    </a:cubicBezTo>
                    <a:cubicBezTo>
                      <a:pt x="14862" y="19904"/>
                      <a:pt x="14836" y="19974"/>
                      <a:pt x="14811" y="20034"/>
                    </a:cubicBezTo>
                    <a:lnTo>
                      <a:pt x="14742" y="20196"/>
                    </a:lnTo>
                    <a:cubicBezTo>
                      <a:pt x="14514" y="20738"/>
                      <a:pt x="14255" y="21352"/>
                      <a:pt x="13847" y="21490"/>
                    </a:cubicBezTo>
                    <a:cubicBezTo>
                      <a:pt x="13801" y="21506"/>
                      <a:pt x="13755" y="21514"/>
                      <a:pt x="13713" y="21514"/>
                    </a:cubicBezTo>
                    <a:cubicBezTo>
                      <a:pt x="13427" y="21514"/>
                      <a:pt x="13288" y="21160"/>
                      <a:pt x="13166" y="20848"/>
                    </a:cubicBezTo>
                    <a:cubicBezTo>
                      <a:pt x="13053" y="20559"/>
                      <a:pt x="12956" y="20310"/>
                      <a:pt x="12758" y="20310"/>
                    </a:cubicBezTo>
                    <a:cubicBezTo>
                      <a:pt x="12747" y="20310"/>
                      <a:pt x="12736" y="20311"/>
                      <a:pt x="12724" y="20312"/>
                    </a:cubicBezTo>
                    <a:cubicBezTo>
                      <a:pt x="12656" y="20321"/>
                      <a:pt x="12611" y="20348"/>
                      <a:pt x="12567" y="20374"/>
                    </a:cubicBezTo>
                    <a:cubicBezTo>
                      <a:pt x="12518" y="20403"/>
                      <a:pt x="12467" y="20433"/>
                      <a:pt x="12393" y="20433"/>
                    </a:cubicBezTo>
                    <a:cubicBezTo>
                      <a:pt x="12370" y="20433"/>
                      <a:pt x="12343" y="20430"/>
                      <a:pt x="12314" y="20423"/>
                    </a:cubicBezTo>
                    <a:cubicBezTo>
                      <a:pt x="12235" y="20403"/>
                      <a:pt x="12155" y="20353"/>
                      <a:pt x="12078" y="20305"/>
                    </a:cubicBezTo>
                    <a:cubicBezTo>
                      <a:pt x="12000" y="20256"/>
                      <a:pt x="11920" y="20206"/>
                      <a:pt x="11844" y="20190"/>
                    </a:cubicBezTo>
                    <a:cubicBezTo>
                      <a:pt x="11778" y="20176"/>
                      <a:pt x="11728" y="20066"/>
                      <a:pt x="11671" y="19938"/>
                    </a:cubicBezTo>
                    <a:cubicBezTo>
                      <a:pt x="11613" y="19808"/>
                      <a:pt x="11546" y="19661"/>
                      <a:pt x="11475" y="19644"/>
                    </a:cubicBezTo>
                    <a:cubicBezTo>
                      <a:pt x="11464" y="19641"/>
                      <a:pt x="11452" y="19640"/>
                      <a:pt x="11441" y="19640"/>
                    </a:cubicBezTo>
                    <a:cubicBezTo>
                      <a:pt x="11305" y="19640"/>
                      <a:pt x="11133" y="19814"/>
                      <a:pt x="11019" y="19930"/>
                    </a:cubicBezTo>
                    <a:cubicBezTo>
                      <a:pt x="10823" y="20128"/>
                      <a:pt x="10671" y="20416"/>
                      <a:pt x="10511" y="20721"/>
                    </a:cubicBezTo>
                    <a:cubicBezTo>
                      <a:pt x="10374" y="20980"/>
                      <a:pt x="10232" y="21248"/>
                      <a:pt x="10062" y="21453"/>
                    </a:cubicBezTo>
                    <a:lnTo>
                      <a:pt x="9966" y="21569"/>
                    </a:lnTo>
                    <a:lnTo>
                      <a:pt x="9959" y="21357"/>
                    </a:lnTo>
                    <a:cubicBezTo>
                      <a:pt x="9951" y="21085"/>
                      <a:pt x="9960" y="20827"/>
                      <a:pt x="9968" y="20577"/>
                    </a:cubicBezTo>
                    <a:cubicBezTo>
                      <a:pt x="9975" y="20388"/>
                      <a:pt x="9982" y="20193"/>
                      <a:pt x="9981" y="19995"/>
                    </a:cubicBezTo>
                    <a:cubicBezTo>
                      <a:pt x="9942" y="19992"/>
                      <a:pt x="9904" y="19991"/>
                      <a:pt x="9865" y="19991"/>
                    </a:cubicBezTo>
                    <a:cubicBezTo>
                      <a:pt x="9676" y="19991"/>
                      <a:pt x="9480" y="20024"/>
                      <a:pt x="9291" y="20056"/>
                    </a:cubicBezTo>
                    <a:cubicBezTo>
                      <a:pt x="9099" y="20089"/>
                      <a:pt x="8901" y="20123"/>
                      <a:pt x="8705" y="20123"/>
                    </a:cubicBezTo>
                    <a:cubicBezTo>
                      <a:pt x="8552" y="20123"/>
                      <a:pt x="8416" y="20102"/>
                      <a:pt x="8288" y="20060"/>
                    </a:cubicBezTo>
                    <a:cubicBezTo>
                      <a:pt x="7887" y="19929"/>
                      <a:pt x="7539" y="19544"/>
                      <a:pt x="7203" y="19172"/>
                    </a:cubicBezTo>
                    <a:cubicBezTo>
                      <a:pt x="7145" y="19108"/>
                      <a:pt x="7088" y="19044"/>
                      <a:pt x="7030" y="18981"/>
                    </a:cubicBezTo>
                    <a:cubicBezTo>
                      <a:pt x="6955" y="18900"/>
                      <a:pt x="6879" y="18821"/>
                      <a:pt x="6803" y="18741"/>
                    </a:cubicBezTo>
                    <a:cubicBezTo>
                      <a:pt x="6387" y="18301"/>
                      <a:pt x="5956" y="17847"/>
                      <a:pt x="5624" y="17177"/>
                    </a:cubicBezTo>
                    <a:cubicBezTo>
                      <a:pt x="5528" y="16984"/>
                      <a:pt x="5464" y="16755"/>
                      <a:pt x="5402" y="16534"/>
                    </a:cubicBezTo>
                    <a:cubicBezTo>
                      <a:pt x="5344" y="16328"/>
                      <a:pt x="5290" y="16133"/>
                      <a:pt x="5212" y="15970"/>
                    </a:cubicBezTo>
                    <a:cubicBezTo>
                      <a:pt x="5137" y="15811"/>
                      <a:pt x="5064" y="15804"/>
                      <a:pt x="4971" y="15795"/>
                    </a:cubicBezTo>
                    <a:cubicBezTo>
                      <a:pt x="4897" y="15788"/>
                      <a:pt x="4813" y="15780"/>
                      <a:pt x="4729" y="15685"/>
                    </a:cubicBezTo>
                    <a:cubicBezTo>
                      <a:pt x="4569" y="15502"/>
                      <a:pt x="4546" y="15235"/>
                      <a:pt x="4526" y="14999"/>
                    </a:cubicBezTo>
                    <a:cubicBezTo>
                      <a:pt x="4513" y="14851"/>
                      <a:pt x="4502" y="14711"/>
                      <a:pt x="4459" y="14587"/>
                    </a:cubicBezTo>
                    <a:cubicBezTo>
                      <a:pt x="4395" y="14399"/>
                      <a:pt x="4296" y="14337"/>
                      <a:pt x="4182" y="14264"/>
                    </a:cubicBezTo>
                    <a:cubicBezTo>
                      <a:pt x="4075" y="14195"/>
                      <a:pt x="3953" y="14118"/>
                      <a:pt x="3866" y="13915"/>
                    </a:cubicBezTo>
                    <a:cubicBezTo>
                      <a:pt x="3769" y="13690"/>
                      <a:pt x="3675" y="13434"/>
                      <a:pt x="3584" y="13186"/>
                    </a:cubicBezTo>
                    <a:cubicBezTo>
                      <a:pt x="3495" y="12945"/>
                      <a:pt x="3403" y="12696"/>
                      <a:pt x="3308" y="12472"/>
                    </a:cubicBezTo>
                    <a:cubicBezTo>
                      <a:pt x="3221" y="12266"/>
                      <a:pt x="3052" y="12127"/>
                      <a:pt x="2886" y="12127"/>
                    </a:cubicBezTo>
                    <a:cubicBezTo>
                      <a:pt x="2774" y="12127"/>
                      <a:pt x="2682" y="12190"/>
                      <a:pt x="2625" y="12303"/>
                    </a:cubicBezTo>
                    <a:cubicBezTo>
                      <a:pt x="2574" y="12404"/>
                      <a:pt x="2552" y="12545"/>
                      <a:pt x="2559" y="12723"/>
                    </a:cubicBezTo>
                    <a:lnTo>
                      <a:pt x="2563" y="12824"/>
                    </a:lnTo>
                    <a:lnTo>
                      <a:pt x="2511" y="12851"/>
                    </a:lnTo>
                    <a:cubicBezTo>
                      <a:pt x="2497" y="12858"/>
                      <a:pt x="2482" y="12862"/>
                      <a:pt x="2467" y="12862"/>
                    </a:cubicBezTo>
                    <a:cubicBezTo>
                      <a:pt x="2338" y="12862"/>
                      <a:pt x="2209" y="12604"/>
                      <a:pt x="2087" y="12339"/>
                    </a:cubicBezTo>
                    <a:lnTo>
                      <a:pt x="2064" y="12289"/>
                    </a:lnTo>
                    <a:cubicBezTo>
                      <a:pt x="2008" y="12170"/>
                      <a:pt x="1968" y="12040"/>
                      <a:pt x="1930" y="11913"/>
                    </a:cubicBezTo>
                    <a:cubicBezTo>
                      <a:pt x="1881" y="11755"/>
                      <a:pt x="1835" y="11605"/>
                      <a:pt x="1762" y="11491"/>
                    </a:cubicBezTo>
                    <a:cubicBezTo>
                      <a:pt x="1705" y="11401"/>
                      <a:pt x="1655" y="11363"/>
                      <a:pt x="1607" y="11326"/>
                    </a:cubicBezTo>
                    <a:cubicBezTo>
                      <a:pt x="1510" y="11251"/>
                      <a:pt x="1419" y="11180"/>
                      <a:pt x="1343" y="10792"/>
                    </a:cubicBezTo>
                    <a:cubicBezTo>
                      <a:pt x="1320" y="10680"/>
                      <a:pt x="1312" y="10574"/>
                      <a:pt x="1305" y="10481"/>
                    </a:cubicBezTo>
                    <a:cubicBezTo>
                      <a:pt x="1291" y="10300"/>
                      <a:pt x="1282" y="10181"/>
                      <a:pt x="1189" y="10074"/>
                    </a:cubicBezTo>
                    <a:cubicBezTo>
                      <a:pt x="1187" y="10074"/>
                      <a:pt x="1185" y="10074"/>
                      <a:pt x="1182" y="10074"/>
                    </a:cubicBezTo>
                    <a:cubicBezTo>
                      <a:pt x="1164" y="10074"/>
                      <a:pt x="1148" y="10081"/>
                      <a:pt x="1130" y="10089"/>
                    </a:cubicBezTo>
                    <a:cubicBezTo>
                      <a:pt x="1103" y="10101"/>
                      <a:pt x="1073" y="10114"/>
                      <a:pt x="1040" y="10114"/>
                    </a:cubicBezTo>
                    <a:cubicBezTo>
                      <a:pt x="1001" y="10114"/>
                      <a:pt x="967" y="10095"/>
                      <a:pt x="937" y="10056"/>
                    </a:cubicBezTo>
                    <a:cubicBezTo>
                      <a:pt x="856" y="9950"/>
                      <a:pt x="824" y="9712"/>
                      <a:pt x="799" y="9520"/>
                    </a:cubicBezTo>
                    <a:cubicBezTo>
                      <a:pt x="792" y="9466"/>
                      <a:pt x="785" y="9416"/>
                      <a:pt x="778" y="9380"/>
                    </a:cubicBezTo>
                    <a:cubicBezTo>
                      <a:pt x="751" y="9230"/>
                      <a:pt x="677" y="8827"/>
                      <a:pt x="605" y="8763"/>
                    </a:cubicBezTo>
                    <a:cubicBezTo>
                      <a:pt x="585" y="8745"/>
                      <a:pt x="568" y="8736"/>
                      <a:pt x="552" y="8736"/>
                    </a:cubicBezTo>
                    <a:cubicBezTo>
                      <a:pt x="520" y="8736"/>
                      <a:pt x="490" y="8773"/>
                      <a:pt x="455" y="8816"/>
                    </a:cubicBezTo>
                    <a:cubicBezTo>
                      <a:pt x="412" y="8869"/>
                      <a:pt x="363" y="8929"/>
                      <a:pt x="298" y="8929"/>
                    </a:cubicBezTo>
                    <a:cubicBezTo>
                      <a:pt x="283" y="8929"/>
                      <a:pt x="269" y="8926"/>
                      <a:pt x="254" y="8920"/>
                    </a:cubicBezTo>
                    <a:cubicBezTo>
                      <a:pt x="-39" y="8796"/>
                      <a:pt x="9" y="8130"/>
                      <a:pt x="43" y="7644"/>
                    </a:cubicBezTo>
                    <a:cubicBezTo>
                      <a:pt x="56" y="7460"/>
                      <a:pt x="69" y="7287"/>
                      <a:pt x="64" y="7164"/>
                    </a:cubicBezTo>
                    <a:cubicBezTo>
                      <a:pt x="60" y="7066"/>
                      <a:pt x="48" y="6960"/>
                      <a:pt x="35" y="6846"/>
                    </a:cubicBezTo>
                    <a:cubicBezTo>
                      <a:pt x="-3" y="6509"/>
                      <a:pt x="-46" y="6127"/>
                      <a:pt x="119" y="5833"/>
                    </a:cubicBezTo>
                    <a:cubicBezTo>
                      <a:pt x="170" y="5744"/>
                      <a:pt x="483" y="5587"/>
                      <a:pt x="542" y="5587"/>
                    </a:cubicBezTo>
                    <a:lnTo>
                      <a:pt x="599" y="5587"/>
                    </a:lnTo>
                    <a:lnTo>
                      <a:pt x="617" y="5697"/>
                    </a:lnTo>
                    <a:cubicBezTo>
                      <a:pt x="650" y="6099"/>
                      <a:pt x="770" y="6340"/>
                      <a:pt x="939" y="6340"/>
                    </a:cubicBezTo>
                    <a:cubicBezTo>
                      <a:pt x="1041" y="6340"/>
                      <a:pt x="1144" y="6245"/>
                      <a:pt x="1207" y="6091"/>
                    </a:cubicBezTo>
                    <a:cubicBezTo>
                      <a:pt x="1273" y="5929"/>
                      <a:pt x="1292" y="5717"/>
                      <a:pt x="1259" y="5493"/>
                    </a:cubicBezTo>
                    <a:cubicBezTo>
                      <a:pt x="1221" y="5239"/>
                      <a:pt x="1151" y="4962"/>
                      <a:pt x="1076" y="4668"/>
                    </a:cubicBezTo>
                    <a:cubicBezTo>
                      <a:pt x="919" y="4055"/>
                      <a:pt x="758" y="3421"/>
                      <a:pt x="867" y="2870"/>
                    </a:cubicBezTo>
                    <a:cubicBezTo>
                      <a:pt x="928" y="2562"/>
                      <a:pt x="1064" y="2323"/>
                      <a:pt x="1284" y="2139"/>
                    </a:cubicBezTo>
                    <a:cubicBezTo>
                      <a:pt x="1405" y="2037"/>
                      <a:pt x="1546" y="1973"/>
                      <a:pt x="1695" y="1905"/>
                    </a:cubicBezTo>
                    <a:cubicBezTo>
                      <a:pt x="2051" y="1744"/>
                      <a:pt x="2418" y="1577"/>
                      <a:pt x="2500" y="891"/>
                    </a:cubicBezTo>
                    <a:lnTo>
                      <a:pt x="2534" y="609"/>
                    </a:lnTo>
                    <a:lnTo>
                      <a:pt x="2548" y="649"/>
                    </a:lnTo>
                    <a:cubicBezTo>
                      <a:pt x="2576" y="405"/>
                      <a:pt x="2633" y="125"/>
                      <a:pt x="2746" y="39"/>
                    </a:cubicBezTo>
                    <a:cubicBezTo>
                      <a:pt x="2780" y="13"/>
                      <a:pt x="2813" y="0"/>
                      <a:pt x="2845" y="0"/>
                    </a:cubicBezTo>
                    <a:cubicBezTo>
                      <a:pt x="2939" y="0"/>
                      <a:pt x="3003" y="109"/>
                      <a:pt x="3059" y="205"/>
                    </a:cubicBezTo>
                    <a:cubicBezTo>
                      <a:pt x="3092" y="262"/>
                      <a:pt x="3123" y="316"/>
                      <a:pt x="3157" y="342"/>
                    </a:cubicBezTo>
                    <a:cubicBezTo>
                      <a:pt x="3249" y="411"/>
                      <a:pt x="3354" y="420"/>
                      <a:pt x="3446" y="420"/>
                    </a:cubicBezTo>
                    <a:cubicBezTo>
                      <a:pt x="3479" y="420"/>
                      <a:pt x="3512" y="419"/>
                      <a:pt x="3544" y="418"/>
                    </a:cubicBezTo>
                    <a:cubicBezTo>
                      <a:pt x="3578" y="417"/>
                      <a:pt x="3611" y="415"/>
                      <a:pt x="3644" y="415"/>
                    </a:cubicBezTo>
                    <a:cubicBezTo>
                      <a:pt x="3674" y="415"/>
                      <a:pt x="3703" y="416"/>
                      <a:pt x="3732" y="419"/>
                    </a:cubicBezTo>
                    <a:lnTo>
                      <a:pt x="3767" y="423"/>
                    </a:lnTo>
                    <a:lnTo>
                      <a:pt x="3785" y="478"/>
                    </a:lnTo>
                    <a:cubicBezTo>
                      <a:pt x="3882" y="770"/>
                      <a:pt x="4011" y="905"/>
                      <a:pt x="4192" y="905"/>
                    </a:cubicBezTo>
                    <a:cubicBezTo>
                      <a:pt x="4226" y="905"/>
                      <a:pt x="4262" y="900"/>
                      <a:pt x="4299" y="891"/>
                    </a:cubicBezTo>
                    <a:cubicBezTo>
                      <a:pt x="4387" y="869"/>
                      <a:pt x="4529" y="755"/>
                      <a:pt x="4680" y="634"/>
                    </a:cubicBezTo>
                    <a:cubicBezTo>
                      <a:pt x="4905" y="453"/>
                      <a:pt x="5137" y="267"/>
                      <a:pt x="5314" y="267"/>
                    </a:cubicBezTo>
                    <a:cubicBezTo>
                      <a:pt x="5371" y="267"/>
                      <a:pt x="5419" y="287"/>
                      <a:pt x="5460" y="325"/>
                    </a:cubicBezTo>
                    <a:cubicBezTo>
                      <a:pt x="5566" y="429"/>
                      <a:pt x="5588" y="613"/>
                      <a:pt x="5606" y="760"/>
                    </a:cubicBezTo>
                    <a:cubicBezTo>
                      <a:pt x="5617" y="849"/>
                      <a:pt x="5627" y="932"/>
                      <a:pt x="5652" y="990"/>
                    </a:cubicBezTo>
                    <a:cubicBezTo>
                      <a:pt x="5794" y="1313"/>
                      <a:pt x="6065" y="1380"/>
                      <a:pt x="6256" y="1403"/>
                    </a:cubicBezTo>
                    <a:cubicBezTo>
                      <a:pt x="6292" y="1407"/>
                      <a:pt x="6327" y="1409"/>
                      <a:pt x="6362" y="1409"/>
                    </a:cubicBezTo>
                    <a:cubicBezTo>
                      <a:pt x="6598" y="1409"/>
                      <a:pt x="6836" y="1320"/>
                      <a:pt x="7065" y="1233"/>
                    </a:cubicBezTo>
                    <a:cubicBezTo>
                      <a:pt x="7280" y="1153"/>
                      <a:pt x="7502" y="1069"/>
                      <a:pt x="7728" y="1055"/>
                    </a:cubicBezTo>
                    <a:lnTo>
                      <a:pt x="7742" y="1054"/>
                    </a:lnTo>
                    <a:lnTo>
                      <a:pt x="7755" y="1064"/>
                    </a:lnTo>
                    <a:cubicBezTo>
                      <a:pt x="7853" y="1135"/>
                      <a:pt x="8202" y="1253"/>
                      <a:pt x="8416" y="1253"/>
                    </a:cubicBezTo>
                    <a:cubicBezTo>
                      <a:pt x="8502" y="1253"/>
                      <a:pt x="8535" y="1234"/>
                      <a:pt x="8545" y="1226"/>
                    </a:cubicBezTo>
                    <a:cubicBezTo>
                      <a:pt x="8633" y="1157"/>
                      <a:pt x="8697" y="1033"/>
                      <a:pt x="8764" y="902"/>
                    </a:cubicBezTo>
                    <a:cubicBezTo>
                      <a:pt x="8832" y="767"/>
                      <a:pt x="8903" y="629"/>
                      <a:pt x="9004" y="541"/>
                    </a:cubicBezTo>
                    <a:cubicBezTo>
                      <a:pt x="9158" y="406"/>
                      <a:pt x="9387" y="386"/>
                      <a:pt x="9571" y="369"/>
                    </a:cubicBezTo>
                    <a:lnTo>
                      <a:pt x="9663" y="361"/>
                    </a:lnTo>
                    <a:cubicBezTo>
                      <a:pt x="9745" y="352"/>
                      <a:pt x="9828" y="349"/>
                      <a:pt x="9911" y="349"/>
                    </a:cubicBezTo>
                    <a:cubicBezTo>
                      <a:pt x="9961" y="349"/>
                      <a:pt x="10161" y="353"/>
                      <a:pt x="10210" y="353"/>
                    </a:cubicBezTo>
                    <a:cubicBezTo>
                      <a:pt x="10500" y="353"/>
                      <a:pt x="10807" y="328"/>
                      <a:pt x="11087" y="37"/>
                    </a:cubicBezTo>
                    <a:lnTo>
                      <a:pt x="11152" y="252"/>
                    </a:lnTo>
                    <a:cubicBezTo>
                      <a:pt x="11174" y="229"/>
                      <a:pt x="11179" y="183"/>
                      <a:pt x="11176" y="163"/>
                    </a:cubicBezTo>
                    <a:cubicBezTo>
                      <a:pt x="11202" y="331"/>
                      <a:pt x="11663" y="1075"/>
                      <a:pt x="11738" y="1154"/>
                    </a:cubicBezTo>
                    <a:cubicBezTo>
                      <a:pt x="11849" y="1270"/>
                      <a:pt x="11980" y="1357"/>
                      <a:pt x="12138" y="1417"/>
                    </a:cubicBezTo>
                    <a:lnTo>
                      <a:pt x="12225" y="1450"/>
                    </a:lnTo>
                    <a:lnTo>
                      <a:pt x="12184" y="1595"/>
                    </a:lnTo>
                    <a:cubicBezTo>
                      <a:pt x="12159" y="1685"/>
                      <a:pt x="12136" y="1783"/>
                      <a:pt x="12135" y="1900"/>
                    </a:cubicBezTo>
                    <a:cubicBezTo>
                      <a:pt x="12157" y="1918"/>
                      <a:pt x="12174" y="1940"/>
                      <a:pt x="12188" y="1960"/>
                    </a:cubicBezTo>
                    <a:cubicBezTo>
                      <a:pt x="12206" y="1983"/>
                      <a:pt x="12218" y="1999"/>
                      <a:pt x="12237" y="2008"/>
                    </a:cubicBezTo>
                    <a:lnTo>
                      <a:pt x="12284" y="2030"/>
                    </a:lnTo>
                    <a:lnTo>
                      <a:pt x="12287" y="2120"/>
                    </a:lnTo>
                    <a:cubicBezTo>
                      <a:pt x="12298" y="2475"/>
                      <a:pt x="12298" y="2858"/>
                      <a:pt x="12286" y="3228"/>
                    </a:cubicBezTo>
                    <a:cubicBezTo>
                      <a:pt x="12282" y="3350"/>
                      <a:pt x="12215" y="3390"/>
                      <a:pt x="12115" y="3450"/>
                    </a:cubicBezTo>
                    <a:cubicBezTo>
                      <a:pt x="12072" y="3475"/>
                      <a:pt x="11993" y="3523"/>
                      <a:pt x="11977" y="3554"/>
                    </a:cubicBezTo>
                    <a:cubicBezTo>
                      <a:pt x="11959" y="3642"/>
                      <a:pt x="12024" y="3818"/>
                      <a:pt x="12081" y="3972"/>
                    </a:cubicBezTo>
                    <a:cubicBezTo>
                      <a:pt x="12133" y="4114"/>
                      <a:pt x="12182" y="4247"/>
                      <a:pt x="12194" y="4380"/>
                    </a:cubicBezTo>
                    <a:cubicBezTo>
                      <a:pt x="12220" y="4664"/>
                      <a:pt x="12230" y="5071"/>
                      <a:pt x="12227" y="5310"/>
                    </a:cubicBezTo>
                    <a:cubicBezTo>
                      <a:pt x="12226" y="5333"/>
                      <a:pt x="12235" y="5363"/>
                      <a:pt x="12245" y="5398"/>
                    </a:cubicBezTo>
                    <a:cubicBezTo>
                      <a:pt x="12265" y="5465"/>
                      <a:pt x="12294" y="5566"/>
                      <a:pt x="12272" y="5696"/>
                    </a:cubicBezTo>
                    <a:cubicBezTo>
                      <a:pt x="12252" y="5816"/>
                      <a:pt x="12197" y="5884"/>
                      <a:pt x="12149" y="5945"/>
                    </a:cubicBezTo>
                    <a:cubicBezTo>
                      <a:pt x="12116" y="5985"/>
                      <a:pt x="12083" y="6027"/>
                      <a:pt x="12074" y="6069"/>
                    </a:cubicBezTo>
                    <a:cubicBezTo>
                      <a:pt x="12036" y="6254"/>
                      <a:pt x="12080" y="6460"/>
                      <a:pt x="12123" y="6660"/>
                    </a:cubicBezTo>
                    <a:lnTo>
                      <a:pt x="12132" y="6702"/>
                    </a:lnTo>
                    <a:cubicBezTo>
                      <a:pt x="12218" y="7106"/>
                      <a:pt x="12394" y="7599"/>
                      <a:pt x="12590" y="7989"/>
                    </a:cubicBezTo>
                    <a:cubicBezTo>
                      <a:pt x="12699" y="8203"/>
                      <a:pt x="12895" y="8424"/>
                      <a:pt x="13038" y="8424"/>
                    </a:cubicBezTo>
                    <a:cubicBezTo>
                      <a:pt x="13099" y="8418"/>
                      <a:pt x="13161" y="8354"/>
                      <a:pt x="13221" y="8292"/>
                    </a:cubicBezTo>
                    <a:cubicBezTo>
                      <a:pt x="13303" y="8207"/>
                      <a:pt x="13388" y="8120"/>
                      <a:pt x="13479" y="8120"/>
                    </a:cubicBezTo>
                    <a:cubicBezTo>
                      <a:pt x="13525" y="8120"/>
                      <a:pt x="13569" y="8143"/>
                      <a:pt x="13608" y="8189"/>
                    </a:cubicBezTo>
                    <a:cubicBezTo>
                      <a:pt x="13707" y="8305"/>
                      <a:pt x="13759" y="8477"/>
                      <a:pt x="13810" y="8645"/>
                    </a:cubicBezTo>
                    <a:cubicBezTo>
                      <a:pt x="13862" y="8815"/>
                      <a:pt x="13910" y="8976"/>
                      <a:pt x="14007" y="9085"/>
                    </a:cubicBezTo>
                    <a:cubicBezTo>
                      <a:pt x="14235" y="9341"/>
                      <a:pt x="14484" y="9462"/>
                      <a:pt x="14748" y="9590"/>
                    </a:cubicBezTo>
                    <a:cubicBezTo>
                      <a:pt x="14910" y="9669"/>
                      <a:pt x="15078" y="9751"/>
                      <a:pt x="15240" y="9867"/>
                    </a:cubicBezTo>
                    <a:cubicBezTo>
                      <a:pt x="15333" y="9935"/>
                      <a:pt x="15425" y="10014"/>
                      <a:pt x="15513" y="10090"/>
                    </a:cubicBezTo>
                    <a:cubicBezTo>
                      <a:pt x="15732" y="10280"/>
                      <a:pt x="15939" y="10459"/>
                      <a:pt x="16168" y="10459"/>
                    </a:cubicBezTo>
                    <a:cubicBezTo>
                      <a:pt x="16231" y="10459"/>
                      <a:pt x="16291" y="10446"/>
                      <a:pt x="16353" y="10419"/>
                    </a:cubicBezTo>
                    <a:cubicBezTo>
                      <a:pt x="16450" y="10376"/>
                      <a:pt x="16522" y="10330"/>
                      <a:pt x="16579" y="10292"/>
                    </a:cubicBezTo>
                    <a:cubicBezTo>
                      <a:pt x="16651" y="10246"/>
                      <a:pt x="16707" y="10210"/>
                      <a:pt x="16766" y="10210"/>
                    </a:cubicBezTo>
                    <a:cubicBezTo>
                      <a:pt x="16881" y="10210"/>
                      <a:pt x="16980" y="10348"/>
                      <a:pt x="17146" y="10638"/>
                    </a:cubicBezTo>
                    <a:cubicBezTo>
                      <a:pt x="17192" y="10719"/>
                      <a:pt x="17266" y="10817"/>
                      <a:pt x="17343" y="10921"/>
                    </a:cubicBezTo>
                    <a:cubicBezTo>
                      <a:pt x="17503" y="11134"/>
                      <a:pt x="17668" y="11355"/>
                      <a:pt x="17727" y="11581"/>
                    </a:cubicBezTo>
                    <a:cubicBezTo>
                      <a:pt x="17763" y="11722"/>
                      <a:pt x="17752" y="11863"/>
                      <a:pt x="17742" y="11986"/>
                    </a:cubicBezTo>
                    <a:cubicBezTo>
                      <a:pt x="17731" y="12119"/>
                      <a:pt x="17726" y="12205"/>
                      <a:pt x="17755" y="12283"/>
                    </a:cubicBezTo>
                    <a:cubicBezTo>
                      <a:pt x="17812" y="12434"/>
                      <a:pt x="18027" y="12553"/>
                      <a:pt x="18143" y="12565"/>
                    </a:cubicBezTo>
                    <a:cubicBezTo>
                      <a:pt x="18180" y="12569"/>
                      <a:pt x="18211" y="12571"/>
                      <a:pt x="18238" y="12571"/>
                    </a:cubicBezTo>
                    <a:cubicBezTo>
                      <a:pt x="18329" y="12571"/>
                      <a:pt x="18329" y="12571"/>
                      <a:pt x="18372" y="12397"/>
                    </a:cubicBezTo>
                    <a:cubicBezTo>
                      <a:pt x="18389" y="12330"/>
                      <a:pt x="18410" y="12246"/>
                      <a:pt x="18441" y="12143"/>
                    </a:cubicBezTo>
                    <a:lnTo>
                      <a:pt x="18463" y="12068"/>
                    </a:lnTo>
                    <a:lnTo>
                      <a:pt x="18509" y="12082"/>
                    </a:lnTo>
                    <a:cubicBezTo>
                      <a:pt x="18708" y="12140"/>
                      <a:pt x="18833" y="12322"/>
                      <a:pt x="18917" y="12442"/>
                    </a:cubicBezTo>
                    <a:cubicBezTo>
                      <a:pt x="18933" y="12465"/>
                      <a:pt x="18952" y="12492"/>
                      <a:pt x="18966" y="12510"/>
                    </a:cubicBezTo>
                    <a:cubicBezTo>
                      <a:pt x="18976" y="12457"/>
                      <a:pt x="18991" y="12340"/>
                      <a:pt x="19008" y="12088"/>
                    </a:cubicBezTo>
                    <a:lnTo>
                      <a:pt x="19016" y="11985"/>
                    </a:lnTo>
                    <a:lnTo>
                      <a:pt x="19072" y="11980"/>
                    </a:lnTo>
                    <a:cubicBezTo>
                      <a:pt x="19164" y="11974"/>
                      <a:pt x="19254" y="11958"/>
                      <a:pt x="19344" y="11943"/>
                    </a:cubicBezTo>
                    <a:cubicBezTo>
                      <a:pt x="19424" y="11930"/>
                      <a:pt x="19504" y="11917"/>
                      <a:pt x="19586" y="11908"/>
                    </a:cubicBezTo>
                    <a:cubicBezTo>
                      <a:pt x="19599" y="11831"/>
                      <a:pt x="19608" y="11759"/>
                      <a:pt x="19616" y="11688"/>
                    </a:cubicBezTo>
                    <a:cubicBezTo>
                      <a:pt x="19643" y="11454"/>
                      <a:pt x="19668" y="11233"/>
                      <a:pt x="19850" y="11091"/>
                    </a:cubicBezTo>
                    <a:cubicBezTo>
                      <a:pt x="19986" y="10984"/>
                      <a:pt x="20104" y="10933"/>
                      <a:pt x="20210" y="10933"/>
                    </a:cubicBezTo>
                    <a:cubicBezTo>
                      <a:pt x="20532" y="10933"/>
                      <a:pt x="20674" y="11420"/>
                      <a:pt x="20812" y="11892"/>
                    </a:cubicBezTo>
                    <a:cubicBezTo>
                      <a:pt x="20849" y="12018"/>
                      <a:pt x="20886" y="12147"/>
                      <a:pt x="20928" y="12273"/>
                    </a:cubicBezTo>
                    <a:lnTo>
                      <a:pt x="20944" y="12320"/>
                    </a:lnTo>
                    <a:cubicBezTo>
                      <a:pt x="21354" y="13508"/>
                      <a:pt x="21328" y="13680"/>
                      <a:pt x="21257" y="13771"/>
                    </a:cubicBezTo>
                    <a:cubicBezTo>
                      <a:pt x="21047" y="14040"/>
                      <a:pt x="21136" y="14385"/>
                      <a:pt x="21296" y="14881"/>
                    </a:cubicBezTo>
                    <a:cubicBezTo>
                      <a:pt x="21341" y="15022"/>
                      <a:pt x="21384" y="15155"/>
                      <a:pt x="21408" y="15276"/>
                    </a:cubicBezTo>
                    <a:cubicBezTo>
                      <a:pt x="21511" y="15790"/>
                      <a:pt x="21482" y="16304"/>
                      <a:pt x="21455" y="16801"/>
                    </a:cubicBezTo>
                    <a:cubicBezTo>
                      <a:pt x="21440" y="17068"/>
                      <a:pt x="21424" y="17346"/>
                      <a:pt x="21430" y="17614"/>
                    </a:cubicBezTo>
                    <a:cubicBezTo>
                      <a:pt x="21433" y="17742"/>
                      <a:pt x="21447" y="17878"/>
                      <a:pt x="21461" y="18023"/>
                    </a:cubicBezTo>
                    <a:cubicBezTo>
                      <a:pt x="21504" y="18478"/>
                      <a:pt x="21554" y="18993"/>
                      <a:pt x="21283" y="19345"/>
                    </a:cubicBezTo>
                    <a:cubicBezTo>
                      <a:pt x="21240" y="19401"/>
                      <a:pt x="21032" y="19482"/>
                      <a:pt x="20935" y="19499"/>
                    </a:cubicBezTo>
                    <a:cubicBezTo>
                      <a:pt x="20926" y="19590"/>
                      <a:pt x="20919" y="19684"/>
                      <a:pt x="20913" y="19781"/>
                    </a:cubicBezTo>
                    <a:cubicBezTo>
                      <a:pt x="20903" y="19924"/>
                      <a:pt x="20892" y="20073"/>
                      <a:pt x="20874" y="20220"/>
                    </a:cubicBezTo>
                    <a:lnTo>
                      <a:pt x="20861" y="20329"/>
                    </a:lnTo>
                    <a:cubicBezTo>
                      <a:pt x="20826" y="20617"/>
                      <a:pt x="20818" y="20686"/>
                      <a:pt x="20726" y="20719"/>
                    </a:cubicBezTo>
                    <a:cubicBezTo>
                      <a:pt x="20697" y="20729"/>
                      <a:pt x="20655" y="20744"/>
                      <a:pt x="20573" y="20834"/>
                    </a:cubicBezTo>
                    <a:cubicBezTo>
                      <a:pt x="20441" y="20978"/>
                      <a:pt x="20437" y="20993"/>
                      <a:pt x="20405" y="21139"/>
                    </a:cubicBezTo>
                    <a:cubicBezTo>
                      <a:pt x="20396" y="21181"/>
                      <a:pt x="20385" y="21230"/>
                      <a:pt x="20369" y="21292"/>
                    </a:cubicBezTo>
                    <a:lnTo>
                      <a:pt x="20293" y="21600"/>
                    </a:lnTo>
                    <a:cubicBezTo>
                      <a:pt x="20293" y="21600"/>
                      <a:pt x="20245" y="21273"/>
                      <a:pt x="20245" y="21273"/>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5" name="Shape 195"/>
              <p:cNvSpPr>
                <a:spLocks/>
              </p:cNvSpPr>
              <p:nvPr/>
            </p:nvSpPr>
            <p:spPr bwMode="auto">
              <a:xfrm>
                <a:off x="1226063" y="1461293"/>
                <a:ext cx="362401" cy="268549"/>
              </a:xfrm>
              <a:custGeom>
                <a:avLst/>
                <a:gdLst>
                  <a:gd name="T0" fmla="*/ 2147483647 w 21548"/>
                  <a:gd name="T1" fmla="*/ 2147483647 h 21600"/>
                  <a:gd name="T2" fmla="*/ 2147483647 w 21548"/>
                  <a:gd name="T3" fmla="*/ 2147483647 h 21600"/>
                  <a:gd name="T4" fmla="*/ 2147483647 w 21548"/>
                  <a:gd name="T5" fmla="*/ 2147483647 h 21600"/>
                  <a:gd name="T6" fmla="*/ 2147483647 w 21548"/>
                  <a:gd name="T7" fmla="*/ 2147483647 h 21600"/>
                  <a:gd name="T8" fmla="*/ 0 60000 65536"/>
                  <a:gd name="T9" fmla="*/ 5898240 60000 65536"/>
                  <a:gd name="T10" fmla="*/ 11796480 60000 65536"/>
                  <a:gd name="T11" fmla="*/ 17694720 60000 65536"/>
                  <a:gd name="T12" fmla="*/ 0 w 21548"/>
                  <a:gd name="T13" fmla="*/ 0 h 21600"/>
                  <a:gd name="T14" fmla="*/ 21548 w 21548"/>
                  <a:gd name="T15" fmla="*/ 21600 h 21600"/>
                </a:gdLst>
                <a:ahLst/>
                <a:cxnLst>
                  <a:cxn ang="T8">
                    <a:pos x="T0" y="T1"/>
                  </a:cxn>
                  <a:cxn ang="T9">
                    <a:pos x="T2" y="T3"/>
                  </a:cxn>
                  <a:cxn ang="T10">
                    <a:pos x="T4" y="T5"/>
                  </a:cxn>
                  <a:cxn ang="T11">
                    <a:pos x="T6" y="T7"/>
                  </a:cxn>
                </a:cxnLst>
                <a:rect l="T12" t="T13" r="T14" b="T15"/>
                <a:pathLst>
                  <a:path w="21548" h="21600" extrusionOk="0">
                    <a:moveTo>
                      <a:pt x="13989" y="21600"/>
                    </a:moveTo>
                    <a:cubicBezTo>
                      <a:pt x="13733" y="21600"/>
                      <a:pt x="13545" y="21441"/>
                      <a:pt x="13364" y="21287"/>
                    </a:cubicBezTo>
                    <a:cubicBezTo>
                      <a:pt x="13173" y="21126"/>
                      <a:pt x="12977" y="20959"/>
                      <a:pt x="12662" y="20924"/>
                    </a:cubicBezTo>
                    <a:cubicBezTo>
                      <a:pt x="12631" y="20921"/>
                      <a:pt x="12600" y="20919"/>
                      <a:pt x="12569" y="20919"/>
                    </a:cubicBezTo>
                    <a:cubicBezTo>
                      <a:pt x="12342" y="20919"/>
                      <a:pt x="12128" y="21009"/>
                      <a:pt x="11900" y="21105"/>
                    </a:cubicBezTo>
                    <a:cubicBezTo>
                      <a:pt x="11719" y="21181"/>
                      <a:pt x="11532" y="21259"/>
                      <a:pt x="11331" y="21294"/>
                    </a:cubicBezTo>
                    <a:cubicBezTo>
                      <a:pt x="11208" y="21315"/>
                      <a:pt x="11077" y="21326"/>
                      <a:pt x="10929" y="21326"/>
                    </a:cubicBezTo>
                    <a:cubicBezTo>
                      <a:pt x="10645" y="21326"/>
                      <a:pt x="10356" y="21287"/>
                      <a:pt x="10076" y="21250"/>
                    </a:cubicBezTo>
                    <a:lnTo>
                      <a:pt x="9810" y="21216"/>
                    </a:lnTo>
                    <a:cubicBezTo>
                      <a:pt x="8807" y="21099"/>
                      <a:pt x="7667" y="20901"/>
                      <a:pt x="6823" y="20041"/>
                    </a:cubicBezTo>
                    <a:cubicBezTo>
                      <a:pt x="6426" y="19636"/>
                      <a:pt x="6033" y="18734"/>
                      <a:pt x="6063" y="17926"/>
                    </a:cubicBezTo>
                    <a:cubicBezTo>
                      <a:pt x="6082" y="17414"/>
                      <a:pt x="6263" y="17004"/>
                      <a:pt x="6586" y="16740"/>
                    </a:cubicBezTo>
                    <a:cubicBezTo>
                      <a:pt x="6610" y="16662"/>
                      <a:pt x="6486" y="16379"/>
                      <a:pt x="6405" y="16291"/>
                    </a:cubicBezTo>
                    <a:cubicBezTo>
                      <a:pt x="6359" y="16242"/>
                      <a:pt x="6232" y="16158"/>
                      <a:pt x="5897" y="16158"/>
                    </a:cubicBezTo>
                    <a:cubicBezTo>
                      <a:pt x="5761" y="16158"/>
                      <a:pt x="5631" y="16171"/>
                      <a:pt x="5534" y="16181"/>
                    </a:cubicBezTo>
                    <a:cubicBezTo>
                      <a:pt x="5255" y="16209"/>
                      <a:pt x="5027" y="16230"/>
                      <a:pt x="4792" y="16230"/>
                    </a:cubicBezTo>
                    <a:cubicBezTo>
                      <a:pt x="4412" y="16230"/>
                      <a:pt x="4097" y="16170"/>
                      <a:pt x="3829" y="16046"/>
                    </a:cubicBezTo>
                    <a:cubicBezTo>
                      <a:pt x="3468" y="15880"/>
                      <a:pt x="3291" y="15575"/>
                      <a:pt x="3120" y="15281"/>
                    </a:cubicBezTo>
                    <a:cubicBezTo>
                      <a:pt x="3044" y="15150"/>
                      <a:pt x="2973" y="15027"/>
                      <a:pt x="2884" y="14911"/>
                    </a:cubicBezTo>
                    <a:lnTo>
                      <a:pt x="2708" y="14682"/>
                    </a:lnTo>
                    <a:lnTo>
                      <a:pt x="2932" y="14550"/>
                    </a:lnTo>
                    <a:cubicBezTo>
                      <a:pt x="2958" y="14534"/>
                      <a:pt x="2985" y="14521"/>
                      <a:pt x="3012" y="14506"/>
                    </a:cubicBezTo>
                    <a:cubicBezTo>
                      <a:pt x="3077" y="14474"/>
                      <a:pt x="3138" y="14442"/>
                      <a:pt x="3169" y="14394"/>
                    </a:cubicBezTo>
                    <a:cubicBezTo>
                      <a:pt x="3206" y="14336"/>
                      <a:pt x="3227" y="14252"/>
                      <a:pt x="3251" y="14155"/>
                    </a:cubicBezTo>
                    <a:cubicBezTo>
                      <a:pt x="3287" y="14007"/>
                      <a:pt x="3332" y="13823"/>
                      <a:pt x="3457" y="13679"/>
                    </a:cubicBezTo>
                    <a:cubicBezTo>
                      <a:pt x="3668" y="13437"/>
                      <a:pt x="3982" y="13386"/>
                      <a:pt x="4209" y="13386"/>
                    </a:cubicBezTo>
                    <a:cubicBezTo>
                      <a:pt x="4340" y="13386"/>
                      <a:pt x="4478" y="13403"/>
                      <a:pt x="4606" y="13435"/>
                    </a:cubicBezTo>
                    <a:cubicBezTo>
                      <a:pt x="4610" y="13376"/>
                      <a:pt x="4615" y="13314"/>
                      <a:pt x="4619" y="13251"/>
                    </a:cubicBezTo>
                    <a:cubicBezTo>
                      <a:pt x="4659" y="12715"/>
                      <a:pt x="4708" y="12049"/>
                      <a:pt x="4537" y="11709"/>
                    </a:cubicBezTo>
                    <a:cubicBezTo>
                      <a:pt x="4384" y="11402"/>
                      <a:pt x="4058" y="11260"/>
                      <a:pt x="3511" y="11260"/>
                    </a:cubicBezTo>
                    <a:cubicBezTo>
                      <a:pt x="3357" y="11260"/>
                      <a:pt x="3206" y="11270"/>
                      <a:pt x="3071" y="11280"/>
                    </a:cubicBezTo>
                    <a:cubicBezTo>
                      <a:pt x="2997" y="11285"/>
                      <a:pt x="2928" y="11290"/>
                      <a:pt x="2864" y="11293"/>
                    </a:cubicBezTo>
                    <a:cubicBezTo>
                      <a:pt x="2810" y="11295"/>
                      <a:pt x="2752" y="11303"/>
                      <a:pt x="2693" y="11312"/>
                    </a:cubicBezTo>
                    <a:cubicBezTo>
                      <a:pt x="2608" y="11325"/>
                      <a:pt x="2520" y="11338"/>
                      <a:pt x="2434" y="11338"/>
                    </a:cubicBezTo>
                    <a:cubicBezTo>
                      <a:pt x="2232" y="11338"/>
                      <a:pt x="2079" y="11265"/>
                      <a:pt x="1964" y="11114"/>
                    </a:cubicBezTo>
                    <a:cubicBezTo>
                      <a:pt x="1821" y="10925"/>
                      <a:pt x="1814" y="10666"/>
                      <a:pt x="1809" y="10458"/>
                    </a:cubicBezTo>
                    <a:cubicBezTo>
                      <a:pt x="1806" y="10336"/>
                      <a:pt x="1803" y="10211"/>
                      <a:pt x="1773" y="10156"/>
                    </a:cubicBezTo>
                    <a:cubicBezTo>
                      <a:pt x="1706" y="10036"/>
                      <a:pt x="1584" y="9982"/>
                      <a:pt x="1374" y="9982"/>
                    </a:cubicBezTo>
                    <a:cubicBezTo>
                      <a:pt x="1273" y="9982"/>
                      <a:pt x="1169" y="9994"/>
                      <a:pt x="1069" y="10005"/>
                    </a:cubicBezTo>
                    <a:cubicBezTo>
                      <a:pt x="1028" y="10010"/>
                      <a:pt x="987" y="10015"/>
                      <a:pt x="948" y="10019"/>
                    </a:cubicBezTo>
                    <a:cubicBezTo>
                      <a:pt x="879" y="10226"/>
                      <a:pt x="772" y="10382"/>
                      <a:pt x="683" y="10511"/>
                    </a:cubicBezTo>
                    <a:cubicBezTo>
                      <a:pt x="642" y="10571"/>
                      <a:pt x="589" y="10604"/>
                      <a:pt x="532" y="10604"/>
                    </a:cubicBezTo>
                    <a:cubicBezTo>
                      <a:pt x="532" y="10604"/>
                      <a:pt x="531" y="10604"/>
                      <a:pt x="531" y="10604"/>
                    </a:cubicBezTo>
                    <a:cubicBezTo>
                      <a:pt x="427" y="10604"/>
                      <a:pt x="214" y="10595"/>
                      <a:pt x="28" y="8795"/>
                    </a:cubicBezTo>
                    <a:lnTo>
                      <a:pt x="0" y="8521"/>
                    </a:lnTo>
                    <a:lnTo>
                      <a:pt x="204" y="8544"/>
                    </a:lnTo>
                    <a:cubicBezTo>
                      <a:pt x="226" y="8547"/>
                      <a:pt x="249" y="8549"/>
                      <a:pt x="271" y="8549"/>
                    </a:cubicBezTo>
                    <a:cubicBezTo>
                      <a:pt x="698" y="8549"/>
                      <a:pt x="995" y="8415"/>
                      <a:pt x="1192" y="8140"/>
                    </a:cubicBezTo>
                    <a:cubicBezTo>
                      <a:pt x="1584" y="7594"/>
                      <a:pt x="1975" y="7328"/>
                      <a:pt x="2387" y="7328"/>
                    </a:cubicBezTo>
                    <a:cubicBezTo>
                      <a:pt x="2695" y="7328"/>
                      <a:pt x="3013" y="7483"/>
                      <a:pt x="3334" y="7788"/>
                    </a:cubicBezTo>
                    <a:cubicBezTo>
                      <a:pt x="3397" y="7848"/>
                      <a:pt x="3456" y="7909"/>
                      <a:pt x="3512" y="7968"/>
                    </a:cubicBezTo>
                    <a:cubicBezTo>
                      <a:pt x="3698" y="8163"/>
                      <a:pt x="3846" y="8316"/>
                      <a:pt x="4049" y="8316"/>
                    </a:cubicBezTo>
                    <a:cubicBezTo>
                      <a:pt x="4101" y="8316"/>
                      <a:pt x="4155" y="8307"/>
                      <a:pt x="4214" y="8288"/>
                    </a:cubicBezTo>
                    <a:cubicBezTo>
                      <a:pt x="4521" y="8190"/>
                      <a:pt x="4627" y="7935"/>
                      <a:pt x="4582" y="7411"/>
                    </a:cubicBezTo>
                    <a:lnTo>
                      <a:pt x="4571" y="7284"/>
                    </a:lnTo>
                    <a:lnTo>
                      <a:pt x="4647" y="7207"/>
                    </a:lnTo>
                    <a:cubicBezTo>
                      <a:pt x="4964" y="6892"/>
                      <a:pt x="5347" y="6637"/>
                      <a:pt x="5685" y="6412"/>
                    </a:cubicBezTo>
                    <a:lnTo>
                      <a:pt x="5796" y="6338"/>
                    </a:lnTo>
                    <a:cubicBezTo>
                      <a:pt x="6107" y="6130"/>
                      <a:pt x="6415" y="5906"/>
                      <a:pt x="6717" y="5686"/>
                    </a:cubicBezTo>
                    <a:lnTo>
                      <a:pt x="6890" y="5560"/>
                    </a:lnTo>
                    <a:cubicBezTo>
                      <a:pt x="6882" y="5281"/>
                      <a:pt x="6946" y="4999"/>
                      <a:pt x="7070" y="4782"/>
                    </a:cubicBezTo>
                    <a:cubicBezTo>
                      <a:pt x="7195" y="4561"/>
                      <a:pt x="7374" y="4428"/>
                      <a:pt x="7573" y="4406"/>
                    </a:cubicBezTo>
                    <a:cubicBezTo>
                      <a:pt x="7603" y="4403"/>
                      <a:pt x="7631" y="4401"/>
                      <a:pt x="7657" y="4401"/>
                    </a:cubicBezTo>
                    <a:cubicBezTo>
                      <a:pt x="8081" y="4401"/>
                      <a:pt x="8097" y="4831"/>
                      <a:pt x="8106" y="5062"/>
                    </a:cubicBezTo>
                    <a:cubicBezTo>
                      <a:pt x="8110" y="5170"/>
                      <a:pt x="8114" y="5282"/>
                      <a:pt x="8141" y="5376"/>
                    </a:cubicBezTo>
                    <a:cubicBezTo>
                      <a:pt x="8215" y="5642"/>
                      <a:pt x="8691" y="5843"/>
                      <a:pt x="9248" y="5843"/>
                    </a:cubicBezTo>
                    <a:cubicBezTo>
                      <a:pt x="9466" y="5843"/>
                      <a:pt x="9665" y="5810"/>
                      <a:pt x="9780" y="5753"/>
                    </a:cubicBezTo>
                    <a:cubicBezTo>
                      <a:pt x="9931" y="5680"/>
                      <a:pt x="9942" y="5596"/>
                      <a:pt x="9972" y="5369"/>
                    </a:cubicBezTo>
                    <a:cubicBezTo>
                      <a:pt x="9989" y="5243"/>
                      <a:pt x="10010" y="5085"/>
                      <a:pt x="10067" y="4921"/>
                    </a:cubicBezTo>
                    <a:cubicBezTo>
                      <a:pt x="10237" y="4438"/>
                      <a:pt x="10596" y="4211"/>
                      <a:pt x="10888" y="4067"/>
                    </a:cubicBezTo>
                    <a:cubicBezTo>
                      <a:pt x="11041" y="3993"/>
                      <a:pt x="11189" y="3959"/>
                      <a:pt x="11357" y="3959"/>
                    </a:cubicBezTo>
                    <a:cubicBezTo>
                      <a:pt x="11444" y="3959"/>
                      <a:pt x="11530" y="3967"/>
                      <a:pt x="11622" y="3977"/>
                    </a:cubicBezTo>
                    <a:cubicBezTo>
                      <a:pt x="11703" y="3986"/>
                      <a:pt x="11789" y="3995"/>
                      <a:pt x="11884" y="3997"/>
                    </a:cubicBezTo>
                    <a:lnTo>
                      <a:pt x="11926" y="3997"/>
                    </a:lnTo>
                    <a:cubicBezTo>
                      <a:pt x="12160" y="3997"/>
                      <a:pt x="12170" y="3975"/>
                      <a:pt x="12246" y="3800"/>
                    </a:cubicBezTo>
                    <a:cubicBezTo>
                      <a:pt x="12284" y="3712"/>
                      <a:pt x="12331" y="3605"/>
                      <a:pt x="12406" y="3480"/>
                    </a:cubicBezTo>
                    <a:cubicBezTo>
                      <a:pt x="12563" y="3215"/>
                      <a:pt x="12723" y="3150"/>
                      <a:pt x="12864" y="3092"/>
                    </a:cubicBezTo>
                    <a:cubicBezTo>
                      <a:pt x="12941" y="3061"/>
                      <a:pt x="13014" y="3031"/>
                      <a:pt x="13097" y="2969"/>
                    </a:cubicBezTo>
                    <a:cubicBezTo>
                      <a:pt x="13214" y="2882"/>
                      <a:pt x="13319" y="2737"/>
                      <a:pt x="13430" y="2584"/>
                    </a:cubicBezTo>
                    <a:cubicBezTo>
                      <a:pt x="13506" y="2478"/>
                      <a:pt x="13585" y="2370"/>
                      <a:pt x="13672" y="2274"/>
                    </a:cubicBezTo>
                    <a:lnTo>
                      <a:pt x="13672" y="2190"/>
                    </a:lnTo>
                    <a:cubicBezTo>
                      <a:pt x="13672" y="2190"/>
                      <a:pt x="13693" y="2104"/>
                      <a:pt x="13699" y="2085"/>
                    </a:cubicBezTo>
                    <a:lnTo>
                      <a:pt x="13798" y="1760"/>
                    </a:lnTo>
                    <a:lnTo>
                      <a:pt x="13972" y="2022"/>
                    </a:lnTo>
                    <a:cubicBezTo>
                      <a:pt x="14011" y="2082"/>
                      <a:pt x="14037" y="2106"/>
                      <a:pt x="14052" y="2115"/>
                    </a:cubicBezTo>
                    <a:cubicBezTo>
                      <a:pt x="14079" y="2131"/>
                      <a:pt x="14106" y="2139"/>
                      <a:pt x="14135" y="2139"/>
                    </a:cubicBezTo>
                    <a:cubicBezTo>
                      <a:pt x="14251" y="2139"/>
                      <a:pt x="14392" y="2000"/>
                      <a:pt x="14527" y="1866"/>
                    </a:cubicBezTo>
                    <a:cubicBezTo>
                      <a:pt x="14687" y="1708"/>
                      <a:pt x="14851" y="1545"/>
                      <a:pt x="15041" y="1526"/>
                    </a:cubicBezTo>
                    <a:cubicBezTo>
                      <a:pt x="15059" y="1524"/>
                      <a:pt x="15077" y="1523"/>
                      <a:pt x="15094" y="1523"/>
                    </a:cubicBezTo>
                    <a:cubicBezTo>
                      <a:pt x="15304" y="1523"/>
                      <a:pt x="15477" y="1647"/>
                      <a:pt x="15629" y="1756"/>
                    </a:cubicBezTo>
                    <a:cubicBezTo>
                      <a:pt x="15740" y="1835"/>
                      <a:pt x="15845" y="1910"/>
                      <a:pt x="15933" y="1910"/>
                    </a:cubicBezTo>
                    <a:cubicBezTo>
                      <a:pt x="15974" y="1910"/>
                      <a:pt x="16039" y="1897"/>
                      <a:pt x="16131" y="1779"/>
                    </a:cubicBezTo>
                    <a:cubicBezTo>
                      <a:pt x="16211" y="1676"/>
                      <a:pt x="16295" y="1425"/>
                      <a:pt x="16368" y="1203"/>
                    </a:cubicBezTo>
                    <a:cubicBezTo>
                      <a:pt x="16489" y="841"/>
                      <a:pt x="16603" y="499"/>
                      <a:pt x="16797" y="376"/>
                    </a:cubicBezTo>
                    <a:cubicBezTo>
                      <a:pt x="16841" y="348"/>
                      <a:pt x="16889" y="334"/>
                      <a:pt x="16937" y="334"/>
                    </a:cubicBezTo>
                    <a:cubicBezTo>
                      <a:pt x="17032" y="334"/>
                      <a:pt x="17112" y="388"/>
                      <a:pt x="17177" y="433"/>
                    </a:cubicBezTo>
                    <a:cubicBezTo>
                      <a:pt x="17217" y="460"/>
                      <a:pt x="17259" y="489"/>
                      <a:pt x="17283" y="489"/>
                    </a:cubicBezTo>
                    <a:cubicBezTo>
                      <a:pt x="17323" y="481"/>
                      <a:pt x="17457" y="376"/>
                      <a:pt x="17546" y="306"/>
                    </a:cubicBezTo>
                    <a:cubicBezTo>
                      <a:pt x="17740" y="156"/>
                      <a:pt x="17940" y="0"/>
                      <a:pt x="18104" y="0"/>
                    </a:cubicBezTo>
                    <a:cubicBezTo>
                      <a:pt x="18206" y="0"/>
                      <a:pt x="18270" y="58"/>
                      <a:pt x="18306" y="107"/>
                    </a:cubicBezTo>
                    <a:cubicBezTo>
                      <a:pt x="18342" y="156"/>
                      <a:pt x="18400" y="185"/>
                      <a:pt x="18461" y="216"/>
                    </a:cubicBezTo>
                    <a:cubicBezTo>
                      <a:pt x="18593" y="282"/>
                      <a:pt x="18813" y="393"/>
                      <a:pt x="18806" y="811"/>
                    </a:cubicBezTo>
                    <a:cubicBezTo>
                      <a:pt x="18802" y="1019"/>
                      <a:pt x="18707" y="1171"/>
                      <a:pt x="18624" y="1304"/>
                    </a:cubicBezTo>
                    <a:cubicBezTo>
                      <a:pt x="18517" y="1476"/>
                      <a:pt x="18489" y="1539"/>
                      <a:pt x="18516" y="1630"/>
                    </a:cubicBezTo>
                    <a:cubicBezTo>
                      <a:pt x="18563" y="1784"/>
                      <a:pt x="18792" y="1803"/>
                      <a:pt x="18995" y="1820"/>
                    </a:cubicBezTo>
                    <a:cubicBezTo>
                      <a:pt x="19127" y="1830"/>
                      <a:pt x="19251" y="1840"/>
                      <a:pt x="19352" y="1887"/>
                    </a:cubicBezTo>
                    <a:lnTo>
                      <a:pt x="19246" y="2305"/>
                    </a:lnTo>
                    <a:lnTo>
                      <a:pt x="19299" y="2096"/>
                    </a:lnTo>
                    <a:lnTo>
                      <a:pt x="19287" y="2314"/>
                    </a:lnTo>
                    <a:cubicBezTo>
                      <a:pt x="19334" y="2314"/>
                      <a:pt x="19367" y="2280"/>
                      <a:pt x="19376" y="2263"/>
                    </a:cubicBezTo>
                    <a:cubicBezTo>
                      <a:pt x="19363" y="2288"/>
                      <a:pt x="19296" y="2463"/>
                      <a:pt x="19235" y="3413"/>
                    </a:cubicBezTo>
                    <a:lnTo>
                      <a:pt x="19231" y="3471"/>
                    </a:lnTo>
                    <a:cubicBezTo>
                      <a:pt x="19185" y="4120"/>
                      <a:pt x="18898" y="4536"/>
                      <a:pt x="18622" y="4857"/>
                    </a:cubicBezTo>
                    <a:cubicBezTo>
                      <a:pt x="18591" y="4894"/>
                      <a:pt x="18558" y="4931"/>
                      <a:pt x="18523" y="4969"/>
                    </a:cubicBezTo>
                    <a:cubicBezTo>
                      <a:pt x="18284" y="5231"/>
                      <a:pt x="18144" y="5412"/>
                      <a:pt x="18220" y="5705"/>
                    </a:cubicBezTo>
                    <a:cubicBezTo>
                      <a:pt x="18249" y="5817"/>
                      <a:pt x="18274" y="5817"/>
                      <a:pt x="18283" y="5817"/>
                    </a:cubicBezTo>
                    <a:cubicBezTo>
                      <a:pt x="18447" y="5817"/>
                      <a:pt x="18789" y="5325"/>
                      <a:pt x="18918" y="5140"/>
                    </a:cubicBezTo>
                    <a:cubicBezTo>
                      <a:pt x="18953" y="5089"/>
                      <a:pt x="18984" y="5045"/>
                      <a:pt x="19008" y="5012"/>
                    </a:cubicBezTo>
                    <a:lnTo>
                      <a:pt x="19106" y="4880"/>
                    </a:lnTo>
                    <a:lnTo>
                      <a:pt x="19650" y="5405"/>
                    </a:lnTo>
                    <a:lnTo>
                      <a:pt x="19650" y="6784"/>
                    </a:lnTo>
                    <a:lnTo>
                      <a:pt x="19886" y="6943"/>
                    </a:lnTo>
                    <a:cubicBezTo>
                      <a:pt x="19925" y="6885"/>
                      <a:pt x="19976" y="6804"/>
                      <a:pt x="20009" y="6751"/>
                    </a:cubicBezTo>
                    <a:cubicBezTo>
                      <a:pt x="20101" y="6604"/>
                      <a:pt x="20140" y="6543"/>
                      <a:pt x="20184" y="6508"/>
                    </a:cubicBezTo>
                    <a:cubicBezTo>
                      <a:pt x="20350" y="6382"/>
                      <a:pt x="20522" y="6368"/>
                      <a:pt x="20674" y="6355"/>
                    </a:cubicBezTo>
                    <a:lnTo>
                      <a:pt x="20916" y="6331"/>
                    </a:lnTo>
                    <a:lnTo>
                      <a:pt x="20936" y="6539"/>
                    </a:lnTo>
                    <a:cubicBezTo>
                      <a:pt x="20961" y="6796"/>
                      <a:pt x="21077" y="6982"/>
                      <a:pt x="21211" y="7198"/>
                    </a:cubicBezTo>
                    <a:cubicBezTo>
                      <a:pt x="21339" y="7404"/>
                      <a:pt x="21472" y="7617"/>
                      <a:pt x="21531" y="7912"/>
                    </a:cubicBezTo>
                    <a:cubicBezTo>
                      <a:pt x="21600" y="8259"/>
                      <a:pt x="21445" y="8511"/>
                      <a:pt x="21320" y="8712"/>
                    </a:cubicBezTo>
                    <a:cubicBezTo>
                      <a:pt x="21258" y="8813"/>
                      <a:pt x="21199" y="8908"/>
                      <a:pt x="21175" y="8998"/>
                    </a:cubicBezTo>
                    <a:cubicBezTo>
                      <a:pt x="21138" y="9135"/>
                      <a:pt x="21136" y="9298"/>
                      <a:pt x="21134" y="9469"/>
                    </a:cubicBezTo>
                    <a:cubicBezTo>
                      <a:pt x="21132" y="9671"/>
                      <a:pt x="21130" y="9879"/>
                      <a:pt x="21075" y="10089"/>
                    </a:cubicBezTo>
                    <a:cubicBezTo>
                      <a:pt x="20974" y="10482"/>
                      <a:pt x="20757" y="10791"/>
                      <a:pt x="20547" y="11090"/>
                    </a:cubicBezTo>
                    <a:cubicBezTo>
                      <a:pt x="20384" y="11324"/>
                      <a:pt x="20229" y="11545"/>
                      <a:pt x="20136" y="11791"/>
                    </a:cubicBezTo>
                    <a:cubicBezTo>
                      <a:pt x="19995" y="12162"/>
                      <a:pt x="19987" y="12713"/>
                      <a:pt x="19978" y="13296"/>
                    </a:cubicBezTo>
                    <a:cubicBezTo>
                      <a:pt x="19964" y="14283"/>
                      <a:pt x="19948" y="15403"/>
                      <a:pt x="19194" y="15778"/>
                    </a:cubicBezTo>
                    <a:cubicBezTo>
                      <a:pt x="18512" y="16117"/>
                      <a:pt x="18422" y="16194"/>
                      <a:pt x="18339" y="17073"/>
                    </a:cubicBezTo>
                    <a:cubicBezTo>
                      <a:pt x="18292" y="17569"/>
                      <a:pt x="18226" y="18014"/>
                      <a:pt x="17931" y="18014"/>
                    </a:cubicBezTo>
                    <a:cubicBezTo>
                      <a:pt x="17848" y="18014"/>
                      <a:pt x="17770" y="17976"/>
                      <a:pt x="17679" y="17932"/>
                    </a:cubicBezTo>
                    <a:cubicBezTo>
                      <a:pt x="17622" y="17905"/>
                      <a:pt x="17562" y="17876"/>
                      <a:pt x="17494" y="17853"/>
                    </a:cubicBezTo>
                    <a:cubicBezTo>
                      <a:pt x="17495" y="17881"/>
                      <a:pt x="17497" y="17911"/>
                      <a:pt x="17498" y="17942"/>
                    </a:cubicBezTo>
                    <a:cubicBezTo>
                      <a:pt x="17517" y="18408"/>
                      <a:pt x="17540" y="18988"/>
                      <a:pt x="17322" y="19315"/>
                    </a:cubicBezTo>
                    <a:cubicBezTo>
                      <a:pt x="17231" y="19452"/>
                      <a:pt x="17110" y="19526"/>
                      <a:pt x="16962" y="19535"/>
                    </a:cubicBezTo>
                    <a:lnTo>
                      <a:pt x="16876" y="19540"/>
                    </a:lnTo>
                    <a:lnTo>
                      <a:pt x="16824" y="19447"/>
                    </a:lnTo>
                    <a:cubicBezTo>
                      <a:pt x="16767" y="19345"/>
                      <a:pt x="16682" y="19222"/>
                      <a:pt x="16600" y="19222"/>
                    </a:cubicBezTo>
                    <a:cubicBezTo>
                      <a:pt x="16456" y="19222"/>
                      <a:pt x="16212" y="19616"/>
                      <a:pt x="15990" y="20494"/>
                    </a:cubicBezTo>
                    <a:cubicBezTo>
                      <a:pt x="15955" y="20635"/>
                      <a:pt x="15918" y="20775"/>
                      <a:pt x="15878" y="20915"/>
                    </a:cubicBezTo>
                    <a:lnTo>
                      <a:pt x="15817" y="21130"/>
                    </a:lnTo>
                    <a:lnTo>
                      <a:pt x="15661" y="21039"/>
                    </a:lnTo>
                    <a:cubicBezTo>
                      <a:pt x="15610" y="21010"/>
                      <a:pt x="15537" y="20988"/>
                      <a:pt x="15443" y="20975"/>
                    </a:cubicBezTo>
                    <a:cubicBezTo>
                      <a:pt x="15428" y="20973"/>
                      <a:pt x="15412" y="20972"/>
                      <a:pt x="15396" y="20972"/>
                    </a:cubicBezTo>
                    <a:cubicBezTo>
                      <a:pt x="15165" y="20972"/>
                      <a:pt x="14864" y="21174"/>
                      <a:pt x="14622" y="21336"/>
                    </a:cubicBezTo>
                    <a:lnTo>
                      <a:pt x="14485" y="21427"/>
                    </a:lnTo>
                    <a:cubicBezTo>
                      <a:pt x="14304" y="21543"/>
                      <a:pt x="14141" y="21600"/>
                      <a:pt x="13989" y="21600"/>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6" name="Shape 196"/>
              <p:cNvSpPr>
                <a:spLocks/>
              </p:cNvSpPr>
              <p:nvPr/>
            </p:nvSpPr>
            <p:spPr bwMode="auto">
              <a:xfrm>
                <a:off x="1566941" y="609788"/>
                <a:ext cx="256832" cy="350412"/>
              </a:xfrm>
              <a:custGeom>
                <a:avLst/>
                <a:gdLst>
                  <a:gd name="T0" fmla="*/ 2147483647 w 21486"/>
                  <a:gd name="T1" fmla="*/ 2147483647 h 21600"/>
                  <a:gd name="T2" fmla="*/ 2147483647 w 21486"/>
                  <a:gd name="T3" fmla="*/ 2147483647 h 21600"/>
                  <a:gd name="T4" fmla="*/ 2147483647 w 21486"/>
                  <a:gd name="T5" fmla="*/ 2147483647 h 21600"/>
                  <a:gd name="T6" fmla="*/ 2147483647 w 21486"/>
                  <a:gd name="T7" fmla="*/ 2147483647 h 21600"/>
                  <a:gd name="T8" fmla="*/ 0 60000 65536"/>
                  <a:gd name="T9" fmla="*/ 5898240 60000 65536"/>
                  <a:gd name="T10" fmla="*/ 11796480 60000 65536"/>
                  <a:gd name="T11" fmla="*/ 17694720 60000 65536"/>
                  <a:gd name="T12" fmla="*/ 0 w 21486"/>
                  <a:gd name="T13" fmla="*/ 0 h 21600"/>
                  <a:gd name="T14" fmla="*/ 21486 w 21486"/>
                  <a:gd name="T15" fmla="*/ 21600 h 21600"/>
                </a:gdLst>
                <a:ahLst/>
                <a:cxnLst>
                  <a:cxn ang="T8">
                    <a:pos x="T0" y="T1"/>
                  </a:cxn>
                  <a:cxn ang="T9">
                    <a:pos x="T2" y="T3"/>
                  </a:cxn>
                  <a:cxn ang="T10">
                    <a:pos x="T4" y="T5"/>
                  </a:cxn>
                  <a:cxn ang="T11">
                    <a:pos x="T6" y="T7"/>
                  </a:cxn>
                </a:cxnLst>
                <a:rect l="T12" t="T13" r="T14" b="T15"/>
                <a:pathLst>
                  <a:path w="21486" h="21600" extrusionOk="0">
                    <a:moveTo>
                      <a:pt x="8536" y="21483"/>
                    </a:moveTo>
                    <a:cubicBezTo>
                      <a:pt x="8104" y="21347"/>
                      <a:pt x="7669" y="21320"/>
                      <a:pt x="7148" y="21320"/>
                    </a:cubicBezTo>
                    <a:lnTo>
                      <a:pt x="6524" y="21324"/>
                    </a:lnTo>
                    <a:cubicBezTo>
                      <a:pt x="6246" y="21324"/>
                      <a:pt x="5917" y="21318"/>
                      <a:pt x="5576" y="21272"/>
                    </a:cubicBezTo>
                    <a:cubicBezTo>
                      <a:pt x="4865" y="21177"/>
                      <a:pt x="4170" y="21166"/>
                      <a:pt x="3435" y="21156"/>
                    </a:cubicBezTo>
                    <a:cubicBezTo>
                      <a:pt x="3129" y="21151"/>
                      <a:pt x="2822" y="21146"/>
                      <a:pt x="2514" y="21135"/>
                    </a:cubicBezTo>
                    <a:lnTo>
                      <a:pt x="2418" y="21132"/>
                    </a:lnTo>
                    <a:lnTo>
                      <a:pt x="2353" y="21079"/>
                    </a:lnTo>
                    <a:cubicBezTo>
                      <a:pt x="2298" y="21034"/>
                      <a:pt x="2224" y="20978"/>
                      <a:pt x="2141" y="20916"/>
                    </a:cubicBezTo>
                    <a:cubicBezTo>
                      <a:pt x="1674" y="20563"/>
                      <a:pt x="1285" y="20250"/>
                      <a:pt x="1262" y="19983"/>
                    </a:cubicBezTo>
                    <a:cubicBezTo>
                      <a:pt x="1238" y="19701"/>
                      <a:pt x="1526" y="19485"/>
                      <a:pt x="1780" y="19293"/>
                    </a:cubicBezTo>
                    <a:cubicBezTo>
                      <a:pt x="1897" y="19206"/>
                      <a:pt x="2007" y="19123"/>
                      <a:pt x="2066" y="19049"/>
                    </a:cubicBezTo>
                    <a:cubicBezTo>
                      <a:pt x="2545" y="18455"/>
                      <a:pt x="2740" y="17662"/>
                      <a:pt x="2879" y="16895"/>
                    </a:cubicBezTo>
                    <a:cubicBezTo>
                      <a:pt x="2986" y="16309"/>
                      <a:pt x="2471" y="16008"/>
                      <a:pt x="1874" y="15661"/>
                    </a:cubicBezTo>
                    <a:cubicBezTo>
                      <a:pt x="1319" y="15338"/>
                      <a:pt x="690" y="14971"/>
                      <a:pt x="577" y="14324"/>
                    </a:cubicBezTo>
                    <a:lnTo>
                      <a:pt x="543" y="14127"/>
                    </a:lnTo>
                    <a:lnTo>
                      <a:pt x="885" y="14134"/>
                    </a:lnTo>
                    <a:cubicBezTo>
                      <a:pt x="1189" y="14134"/>
                      <a:pt x="1395" y="14086"/>
                      <a:pt x="1516" y="13987"/>
                    </a:cubicBezTo>
                    <a:cubicBezTo>
                      <a:pt x="1750" y="13795"/>
                      <a:pt x="1690" y="13392"/>
                      <a:pt x="1632" y="13002"/>
                    </a:cubicBezTo>
                    <a:lnTo>
                      <a:pt x="1625" y="12954"/>
                    </a:lnTo>
                    <a:cubicBezTo>
                      <a:pt x="1572" y="12594"/>
                      <a:pt x="1619" y="12382"/>
                      <a:pt x="1779" y="12247"/>
                    </a:cubicBezTo>
                    <a:cubicBezTo>
                      <a:pt x="1954" y="12099"/>
                      <a:pt x="2199" y="12094"/>
                      <a:pt x="2436" y="12088"/>
                    </a:cubicBezTo>
                    <a:cubicBezTo>
                      <a:pt x="2682" y="12083"/>
                      <a:pt x="2936" y="12078"/>
                      <a:pt x="3171" y="11923"/>
                    </a:cubicBezTo>
                    <a:cubicBezTo>
                      <a:pt x="3487" y="11716"/>
                      <a:pt x="3197" y="11114"/>
                      <a:pt x="3005" y="10715"/>
                    </a:cubicBezTo>
                    <a:cubicBezTo>
                      <a:pt x="2943" y="10588"/>
                      <a:pt x="2888" y="10473"/>
                      <a:pt x="2854" y="10380"/>
                    </a:cubicBezTo>
                    <a:cubicBezTo>
                      <a:pt x="2834" y="10325"/>
                      <a:pt x="2817" y="10274"/>
                      <a:pt x="2802" y="10228"/>
                    </a:cubicBezTo>
                    <a:cubicBezTo>
                      <a:pt x="2725" y="9991"/>
                      <a:pt x="2705" y="9928"/>
                      <a:pt x="2410" y="9821"/>
                    </a:cubicBezTo>
                    <a:cubicBezTo>
                      <a:pt x="2332" y="9793"/>
                      <a:pt x="2214" y="9790"/>
                      <a:pt x="2088" y="9788"/>
                    </a:cubicBezTo>
                    <a:cubicBezTo>
                      <a:pt x="1832" y="9783"/>
                      <a:pt x="1446" y="9775"/>
                      <a:pt x="1281" y="9467"/>
                    </a:cubicBezTo>
                    <a:cubicBezTo>
                      <a:pt x="1073" y="9077"/>
                      <a:pt x="1634" y="8728"/>
                      <a:pt x="2177" y="8391"/>
                    </a:cubicBezTo>
                    <a:cubicBezTo>
                      <a:pt x="2391" y="8258"/>
                      <a:pt x="2628" y="8111"/>
                      <a:pt x="2755" y="7991"/>
                    </a:cubicBezTo>
                    <a:cubicBezTo>
                      <a:pt x="2534" y="7832"/>
                      <a:pt x="2442" y="7806"/>
                      <a:pt x="2405" y="7806"/>
                    </a:cubicBezTo>
                    <a:cubicBezTo>
                      <a:pt x="2387" y="7806"/>
                      <a:pt x="2369" y="7808"/>
                      <a:pt x="2351" y="7810"/>
                    </a:cubicBezTo>
                    <a:cubicBezTo>
                      <a:pt x="2311" y="7814"/>
                      <a:pt x="2271" y="7818"/>
                      <a:pt x="2225" y="7818"/>
                    </a:cubicBezTo>
                    <a:cubicBezTo>
                      <a:pt x="2010" y="7818"/>
                      <a:pt x="1791" y="7740"/>
                      <a:pt x="1471" y="7549"/>
                    </a:cubicBezTo>
                    <a:lnTo>
                      <a:pt x="1356" y="7479"/>
                    </a:lnTo>
                    <a:lnTo>
                      <a:pt x="1338" y="7426"/>
                    </a:lnTo>
                    <a:cubicBezTo>
                      <a:pt x="1185" y="6984"/>
                      <a:pt x="427" y="6272"/>
                      <a:pt x="133" y="6123"/>
                    </a:cubicBezTo>
                    <a:lnTo>
                      <a:pt x="58" y="6085"/>
                    </a:lnTo>
                    <a:lnTo>
                      <a:pt x="39" y="6019"/>
                    </a:lnTo>
                    <a:cubicBezTo>
                      <a:pt x="-114" y="5489"/>
                      <a:pt x="217" y="5081"/>
                      <a:pt x="536" y="4687"/>
                    </a:cubicBezTo>
                    <a:cubicBezTo>
                      <a:pt x="630" y="4571"/>
                      <a:pt x="724" y="4455"/>
                      <a:pt x="804" y="4336"/>
                    </a:cubicBezTo>
                    <a:cubicBezTo>
                      <a:pt x="1109" y="3885"/>
                      <a:pt x="1390" y="3402"/>
                      <a:pt x="1663" y="2935"/>
                    </a:cubicBezTo>
                    <a:cubicBezTo>
                      <a:pt x="1783" y="2728"/>
                      <a:pt x="1903" y="2522"/>
                      <a:pt x="2025" y="2318"/>
                    </a:cubicBezTo>
                    <a:lnTo>
                      <a:pt x="2082" y="2223"/>
                    </a:lnTo>
                    <a:lnTo>
                      <a:pt x="2224" y="2218"/>
                    </a:lnTo>
                    <a:cubicBezTo>
                      <a:pt x="2448" y="2209"/>
                      <a:pt x="2677" y="2205"/>
                      <a:pt x="2905" y="2205"/>
                    </a:cubicBezTo>
                    <a:cubicBezTo>
                      <a:pt x="3114" y="2205"/>
                      <a:pt x="3322" y="2209"/>
                      <a:pt x="3529" y="2214"/>
                    </a:cubicBezTo>
                    <a:lnTo>
                      <a:pt x="3775" y="2220"/>
                    </a:lnTo>
                    <a:lnTo>
                      <a:pt x="3750" y="2400"/>
                    </a:lnTo>
                    <a:cubicBezTo>
                      <a:pt x="3718" y="2636"/>
                      <a:pt x="3759" y="2863"/>
                      <a:pt x="3802" y="3104"/>
                    </a:cubicBezTo>
                    <a:cubicBezTo>
                      <a:pt x="3850" y="3369"/>
                      <a:pt x="3900" y="3642"/>
                      <a:pt x="3846" y="3933"/>
                    </a:cubicBezTo>
                    <a:cubicBezTo>
                      <a:pt x="4351" y="3816"/>
                      <a:pt x="4948" y="3581"/>
                      <a:pt x="5354" y="3331"/>
                    </a:cubicBezTo>
                    <a:cubicBezTo>
                      <a:pt x="5467" y="3261"/>
                      <a:pt x="5583" y="3186"/>
                      <a:pt x="5701" y="3109"/>
                    </a:cubicBezTo>
                    <a:cubicBezTo>
                      <a:pt x="6263" y="2746"/>
                      <a:pt x="6899" y="2334"/>
                      <a:pt x="7634" y="2198"/>
                    </a:cubicBezTo>
                    <a:cubicBezTo>
                      <a:pt x="8078" y="2117"/>
                      <a:pt x="8390" y="2116"/>
                      <a:pt x="8617" y="2115"/>
                    </a:cubicBezTo>
                    <a:cubicBezTo>
                      <a:pt x="8987" y="2113"/>
                      <a:pt x="9034" y="2113"/>
                      <a:pt x="9242" y="1679"/>
                    </a:cubicBezTo>
                    <a:cubicBezTo>
                      <a:pt x="9316" y="1526"/>
                      <a:pt x="9321" y="1417"/>
                      <a:pt x="9327" y="1311"/>
                    </a:cubicBezTo>
                    <a:cubicBezTo>
                      <a:pt x="9339" y="1060"/>
                      <a:pt x="9383" y="872"/>
                      <a:pt x="9848" y="576"/>
                    </a:cubicBezTo>
                    <a:cubicBezTo>
                      <a:pt x="10265" y="310"/>
                      <a:pt x="11233" y="0"/>
                      <a:pt x="11854" y="0"/>
                    </a:cubicBezTo>
                    <a:lnTo>
                      <a:pt x="11905" y="1"/>
                    </a:lnTo>
                    <a:cubicBezTo>
                      <a:pt x="12897" y="30"/>
                      <a:pt x="13979" y="757"/>
                      <a:pt x="14413" y="1414"/>
                    </a:cubicBezTo>
                    <a:cubicBezTo>
                      <a:pt x="14581" y="1666"/>
                      <a:pt x="14614" y="2015"/>
                      <a:pt x="14650" y="2384"/>
                    </a:cubicBezTo>
                    <a:cubicBezTo>
                      <a:pt x="14691" y="2807"/>
                      <a:pt x="14737" y="3285"/>
                      <a:pt x="15018" y="3460"/>
                    </a:cubicBezTo>
                    <a:cubicBezTo>
                      <a:pt x="15127" y="3527"/>
                      <a:pt x="15304" y="3561"/>
                      <a:pt x="15545" y="3561"/>
                    </a:cubicBezTo>
                    <a:cubicBezTo>
                      <a:pt x="15944" y="3561"/>
                      <a:pt x="16446" y="3469"/>
                      <a:pt x="16889" y="3386"/>
                    </a:cubicBezTo>
                    <a:cubicBezTo>
                      <a:pt x="17209" y="3327"/>
                      <a:pt x="17512" y="3271"/>
                      <a:pt x="17749" y="3255"/>
                    </a:cubicBezTo>
                    <a:lnTo>
                      <a:pt x="17969" y="3240"/>
                    </a:lnTo>
                    <a:lnTo>
                      <a:pt x="17998" y="3401"/>
                    </a:lnTo>
                    <a:cubicBezTo>
                      <a:pt x="18053" y="3708"/>
                      <a:pt x="17748" y="4101"/>
                      <a:pt x="17452" y="4480"/>
                    </a:cubicBezTo>
                    <a:cubicBezTo>
                      <a:pt x="17313" y="4659"/>
                      <a:pt x="17090" y="4944"/>
                      <a:pt x="17061" y="5071"/>
                    </a:cubicBezTo>
                    <a:cubicBezTo>
                      <a:pt x="17147" y="5115"/>
                      <a:pt x="17234" y="5162"/>
                      <a:pt x="17322" y="5210"/>
                    </a:cubicBezTo>
                    <a:cubicBezTo>
                      <a:pt x="17667" y="5398"/>
                      <a:pt x="18058" y="5612"/>
                      <a:pt x="18356" y="5612"/>
                    </a:cubicBezTo>
                    <a:cubicBezTo>
                      <a:pt x="18372" y="5612"/>
                      <a:pt x="18388" y="5611"/>
                      <a:pt x="18404" y="5610"/>
                    </a:cubicBezTo>
                    <a:cubicBezTo>
                      <a:pt x="18486" y="5603"/>
                      <a:pt x="18530" y="5579"/>
                      <a:pt x="18606" y="5532"/>
                    </a:cubicBezTo>
                    <a:cubicBezTo>
                      <a:pt x="18692" y="5479"/>
                      <a:pt x="18809" y="5407"/>
                      <a:pt x="18996" y="5407"/>
                    </a:cubicBezTo>
                    <a:cubicBezTo>
                      <a:pt x="19121" y="5407"/>
                      <a:pt x="19255" y="5440"/>
                      <a:pt x="19416" y="5510"/>
                    </a:cubicBezTo>
                    <a:cubicBezTo>
                      <a:pt x="19721" y="5643"/>
                      <a:pt x="19906" y="5967"/>
                      <a:pt x="20007" y="6215"/>
                    </a:cubicBezTo>
                    <a:lnTo>
                      <a:pt x="20023" y="6253"/>
                    </a:lnTo>
                    <a:cubicBezTo>
                      <a:pt x="20184" y="6647"/>
                      <a:pt x="20197" y="6680"/>
                      <a:pt x="20680" y="6948"/>
                    </a:cubicBezTo>
                    <a:cubicBezTo>
                      <a:pt x="20748" y="6986"/>
                      <a:pt x="20827" y="7023"/>
                      <a:pt x="20908" y="7062"/>
                    </a:cubicBezTo>
                    <a:cubicBezTo>
                      <a:pt x="21024" y="7117"/>
                      <a:pt x="21145" y="7175"/>
                      <a:pt x="21252" y="7239"/>
                    </a:cubicBezTo>
                    <a:lnTo>
                      <a:pt x="21486" y="7379"/>
                    </a:lnTo>
                    <a:lnTo>
                      <a:pt x="21241" y="7508"/>
                    </a:lnTo>
                    <a:cubicBezTo>
                      <a:pt x="21100" y="7583"/>
                      <a:pt x="20955" y="7657"/>
                      <a:pt x="20805" y="7734"/>
                    </a:cubicBezTo>
                    <a:lnTo>
                      <a:pt x="20631" y="7616"/>
                    </a:lnTo>
                    <a:lnTo>
                      <a:pt x="20766" y="7754"/>
                    </a:lnTo>
                    <a:lnTo>
                      <a:pt x="20719" y="7778"/>
                    </a:lnTo>
                    <a:cubicBezTo>
                      <a:pt x="20104" y="8092"/>
                      <a:pt x="19819" y="8525"/>
                      <a:pt x="19517" y="8983"/>
                    </a:cubicBezTo>
                    <a:cubicBezTo>
                      <a:pt x="19235" y="9412"/>
                      <a:pt x="18943" y="9855"/>
                      <a:pt x="18365" y="10229"/>
                    </a:cubicBezTo>
                    <a:cubicBezTo>
                      <a:pt x="17806" y="10592"/>
                      <a:pt x="17196" y="10667"/>
                      <a:pt x="16606" y="10739"/>
                    </a:cubicBezTo>
                    <a:cubicBezTo>
                      <a:pt x="16366" y="10768"/>
                      <a:pt x="16118" y="10798"/>
                      <a:pt x="15870" y="10848"/>
                    </a:cubicBezTo>
                    <a:cubicBezTo>
                      <a:pt x="15725" y="10877"/>
                      <a:pt x="15586" y="10913"/>
                      <a:pt x="15457" y="10956"/>
                    </a:cubicBezTo>
                    <a:lnTo>
                      <a:pt x="15283" y="11014"/>
                    </a:lnTo>
                    <a:lnTo>
                      <a:pt x="15174" y="10899"/>
                    </a:lnTo>
                    <a:cubicBezTo>
                      <a:pt x="15049" y="10769"/>
                      <a:pt x="14892" y="10592"/>
                      <a:pt x="14784" y="10386"/>
                    </a:cubicBezTo>
                    <a:cubicBezTo>
                      <a:pt x="14696" y="10217"/>
                      <a:pt x="14623" y="10049"/>
                      <a:pt x="14552" y="9885"/>
                    </a:cubicBezTo>
                    <a:cubicBezTo>
                      <a:pt x="14284" y="9268"/>
                      <a:pt x="14072" y="8781"/>
                      <a:pt x="13197" y="8492"/>
                    </a:cubicBezTo>
                    <a:cubicBezTo>
                      <a:pt x="13083" y="8454"/>
                      <a:pt x="12972" y="8425"/>
                      <a:pt x="12866" y="8406"/>
                    </a:cubicBezTo>
                    <a:lnTo>
                      <a:pt x="12592" y="8355"/>
                    </a:lnTo>
                    <a:lnTo>
                      <a:pt x="12715" y="8168"/>
                    </a:lnTo>
                    <a:cubicBezTo>
                      <a:pt x="12957" y="7800"/>
                      <a:pt x="13449" y="6903"/>
                      <a:pt x="12792" y="6509"/>
                    </a:cubicBezTo>
                    <a:cubicBezTo>
                      <a:pt x="12664" y="6433"/>
                      <a:pt x="12355" y="6418"/>
                      <a:pt x="12107" y="6406"/>
                    </a:cubicBezTo>
                    <a:cubicBezTo>
                      <a:pt x="11928" y="6397"/>
                      <a:pt x="11758" y="6389"/>
                      <a:pt x="11615" y="6362"/>
                    </a:cubicBezTo>
                    <a:cubicBezTo>
                      <a:pt x="11253" y="6293"/>
                      <a:pt x="11015" y="6176"/>
                      <a:pt x="10785" y="6063"/>
                    </a:cubicBezTo>
                    <a:cubicBezTo>
                      <a:pt x="10670" y="6006"/>
                      <a:pt x="10552" y="5948"/>
                      <a:pt x="10411" y="5893"/>
                    </a:cubicBezTo>
                    <a:cubicBezTo>
                      <a:pt x="10193" y="5808"/>
                      <a:pt x="9974" y="5764"/>
                      <a:pt x="9761" y="5764"/>
                    </a:cubicBezTo>
                    <a:cubicBezTo>
                      <a:pt x="9159" y="5764"/>
                      <a:pt x="8570" y="6119"/>
                      <a:pt x="8188" y="6712"/>
                    </a:cubicBezTo>
                    <a:cubicBezTo>
                      <a:pt x="8090" y="6864"/>
                      <a:pt x="8028" y="7028"/>
                      <a:pt x="7964" y="7201"/>
                    </a:cubicBezTo>
                    <a:cubicBezTo>
                      <a:pt x="7893" y="7390"/>
                      <a:pt x="7820" y="7586"/>
                      <a:pt x="7694" y="7774"/>
                    </a:cubicBezTo>
                    <a:cubicBezTo>
                      <a:pt x="7544" y="7997"/>
                      <a:pt x="7330" y="8188"/>
                      <a:pt x="7124" y="8373"/>
                    </a:cubicBezTo>
                    <a:cubicBezTo>
                      <a:pt x="7037" y="8450"/>
                      <a:pt x="6951" y="8527"/>
                      <a:pt x="6870" y="8606"/>
                    </a:cubicBezTo>
                    <a:cubicBezTo>
                      <a:pt x="6762" y="8711"/>
                      <a:pt x="6684" y="8802"/>
                      <a:pt x="6625" y="8891"/>
                    </a:cubicBezTo>
                    <a:cubicBezTo>
                      <a:pt x="6466" y="9126"/>
                      <a:pt x="6460" y="9325"/>
                      <a:pt x="6606" y="9498"/>
                    </a:cubicBezTo>
                    <a:cubicBezTo>
                      <a:pt x="6936" y="9890"/>
                      <a:pt x="7951" y="10073"/>
                      <a:pt x="8534" y="10073"/>
                    </a:cubicBezTo>
                    <a:lnTo>
                      <a:pt x="8583" y="10073"/>
                    </a:lnTo>
                    <a:cubicBezTo>
                      <a:pt x="9263" y="10059"/>
                      <a:pt x="10027" y="9926"/>
                      <a:pt x="10678" y="9708"/>
                    </a:cubicBezTo>
                    <a:lnTo>
                      <a:pt x="11019" y="9594"/>
                    </a:lnTo>
                    <a:lnTo>
                      <a:pt x="11003" y="9869"/>
                    </a:lnTo>
                    <a:cubicBezTo>
                      <a:pt x="10939" y="10970"/>
                      <a:pt x="11457" y="12332"/>
                      <a:pt x="12758" y="12894"/>
                    </a:cubicBezTo>
                    <a:cubicBezTo>
                      <a:pt x="13057" y="13023"/>
                      <a:pt x="13425" y="13091"/>
                      <a:pt x="13823" y="13091"/>
                    </a:cubicBezTo>
                    <a:cubicBezTo>
                      <a:pt x="14137" y="13091"/>
                      <a:pt x="14455" y="13047"/>
                      <a:pt x="14740" y="12964"/>
                    </a:cubicBezTo>
                    <a:lnTo>
                      <a:pt x="14877" y="12924"/>
                    </a:lnTo>
                    <a:lnTo>
                      <a:pt x="14984" y="12999"/>
                    </a:lnTo>
                    <a:cubicBezTo>
                      <a:pt x="15207" y="13157"/>
                      <a:pt x="15483" y="13282"/>
                      <a:pt x="15805" y="13371"/>
                    </a:cubicBezTo>
                    <a:lnTo>
                      <a:pt x="16224" y="13486"/>
                    </a:lnTo>
                    <a:lnTo>
                      <a:pt x="15852" y="13670"/>
                    </a:lnTo>
                    <a:cubicBezTo>
                      <a:pt x="15695" y="13747"/>
                      <a:pt x="15533" y="13822"/>
                      <a:pt x="15367" y="13890"/>
                    </a:cubicBezTo>
                    <a:cubicBezTo>
                      <a:pt x="15180" y="13967"/>
                      <a:pt x="14921" y="14373"/>
                      <a:pt x="14751" y="14641"/>
                    </a:cubicBezTo>
                    <a:cubicBezTo>
                      <a:pt x="14480" y="15067"/>
                      <a:pt x="14339" y="15273"/>
                      <a:pt x="14105" y="15310"/>
                    </a:cubicBezTo>
                    <a:cubicBezTo>
                      <a:pt x="13853" y="15349"/>
                      <a:pt x="13567" y="15359"/>
                      <a:pt x="13265" y="15371"/>
                    </a:cubicBezTo>
                    <a:cubicBezTo>
                      <a:pt x="12780" y="15390"/>
                      <a:pt x="12278" y="15409"/>
                      <a:pt x="11966" y="15547"/>
                    </a:cubicBezTo>
                    <a:cubicBezTo>
                      <a:pt x="11650" y="15687"/>
                      <a:pt x="11536" y="15927"/>
                      <a:pt x="11405" y="16205"/>
                    </a:cubicBezTo>
                    <a:cubicBezTo>
                      <a:pt x="11289" y="16448"/>
                      <a:pt x="11170" y="16701"/>
                      <a:pt x="10896" y="16899"/>
                    </a:cubicBezTo>
                    <a:cubicBezTo>
                      <a:pt x="10669" y="17064"/>
                      <a:pt x="10390" y="17125"/>
                      <a:pt x="10145" y="17178"/>
                    </a:cubicBezTo>
                    <a:cubicBezTo>
                      <a:pt x="9810" y="17251"/>
                      <a:pt x="9616" y="17301"/>
                      <a:pt x="9507" y="17499"/>
                    </a:cubicBezTo>
                    <a:cubicBezTo>
                      <a:pt x="9379" y="17731"/>
                      <a:pt x="9347" y="17935"/>
                      <a:pt x="9317" y="18131"/>
                    </a:cubicBezTo>
                    <a:cubicBezTo>
                      <a:pt x="9267" y="18452"/>
                      <a:pt x="9215" y="18783"/>
                      <a:pt x="8753" y="19153"/>
                    </a:cubicBezTo>
                    <a:cubicBezTo>
                      <a:pt x="8690" y="19204"/>
                      <a:pt x="8624" y="19254"/>
                      <a:pt x="8559" y="19303"/>
                    </a:cubicBezTo>
                    <a:cubicBezTo>
                      <a:pt x="8145" y="19615"/>
                      <a:pt x="7940" y="19793"/>
                      <a:pt x="8172" y="20124"/>
                    </a:cubicBezTo>
                    <a:cubicBezTo>
                      <a:pt x="8219" y="20191"/>
                      <a:pt x="8271" y="20261"/>
                      <a:pt x="8325" y="20334"/>
                    </a:cubicBezTo>
                    <a:cubicBezTo>
                      <a:pt x="8544" y="20628"/>
                      <a:pt x="8793" y="20961"/>
                      <a:pt x="8854" y="21305"/>
                    </a:cubicBezTo>
                    <a:lnTo>
                      <a:pt x="8907" y="21600"/>
                    </a:lnTo>
                    <a:cubicBezTo>
                      <a:pt x="8907" y="21600"/>
                      <a:pt x="8536" y="21483"/>
                      <a:pt x="8536" y="21483"/>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7" name="Shape 197"/>
              <p:cNvSpPr>
                <a:spLocks/>
              </p:cNvSpPr>
              <p:nvPr/>
            </p:nvSpPr>
            <p:spPr bwMode="auto">
              <a:xfrm>
                <a:off x="1955022" y="1138543"/>
                <a:ext cx="31296" cy="46983"/>
              </a:xfrm>
              <a:custGeom>
                <a:avLst/>
                <a:gdLst>
                  <a:gd name="T0" fmla="*/ 2147483647 w 20968"/>
                  <a:gd name="T1" fmla="*/ 2147483647 h 20720"/>
                  <a:gd name="T2" fmla="*/ 2147483647 w 20968"/>
                  <a:gd name="T3" fmla="*/ 2147483647 h 20720"/>
                  <a:gd name="T4" fmla="*/ 2147483647 w 20968"/>
                  <a:gd name="T5" fmla="*/ 2147483647 h 20720"/>
                  <a:gd name="T6" fmla="*/ 2147483647 w 20968"/>
                  <a:gd name="T7" fmla="*/ 2147483647 h 20720"/>
                  <a:gd name="T8" fmla="*/ 0 60000 65536"/>
                  <a:gd name="T9" fmla="*/ 5898240 60000 65536"/>
                  <a:gd name="T10" fmla="*/ 11796480 60000 65536"/>
                  <a:gd name="T11" fmla="*/ 17694720 60000 65536"/>
                  <a:gd name="T12" fmla="*/ 0 w 20968"/>
                  <a:gd name="T13" fmla="*/ 0 h 20720"/>
                  <a:gd name="T14" fmla="*/ 20968 w 20968"/>
                  <a:gd name="T15" fmla="*/ 20720 h 20720"/>
                </a:gdLst>
                <a:ahLst/>
                <a:cxnLst>
                  <a:cxn ang="T8">
                    <a:pos x="T0" y="T1"/>
                  </a:cxn>
                  <a:cxn ang="T9">
                    <a:pos x="T2" y="T3"/>
                  </a:cxn>
                  <a:cxn ang="T10">
                    <a:pos x="T4" y="T5"/>
                  </a:cxn>
                  <a:cxn ang="T11">
                    <a:pos x="T6" y="T7"/>
                  </a:cxn>
                </a:cxnLst>
                <a:rect l="T12" t="T13" r="T14" b="T15"/>
                <a:pathLst>
                  <a:path w="20968" h="20720" extrusionOk="0">
                    <a:moveTo>
                      <a:pt x="0" y="36"/>
                    </a:moveTo>
                    <a:cubicBezTo>
                      <a:pt x="0" y="36"/>
                      <a:pt x="686" y="20524"/>
                      <a:pt x="4028" y="20716"/>
                    </a:cubicBezTo>
                    <a:cubicBezTo>
                      <a:pt x="7370" y="20909"/>
                      <a:pt x="20291" y="12624"/>
                      <a:pt x="20946" y="11172"/>
                    </a:cubicBezTo>
                    <a:cubicBezTo>
                      <a:pt x="21600" y="9720"/>
                      <a:pt x="8053" y="-691"/>
                      <a:pt x="0" y="36"/>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8" name="Shape 198"/>
              <p:cNvSpPr>
                <a:spLocks/>
              </p:cNvSpPr>
              <p:nvPr/>
            </p:nvSpPr>
            <p:spPr bwMode="auto">
              <a:xfrm>
                <a:off x="1448653" y="1806480"/>
                <a:ext cx="116104" cy="98339"/>
              </a:xfrm>
              <a:custGeom>
                <a:avLst/>
                <a:gdLst>
                  <a:gd name="T0" fmla="*/ 2147483647 w 20612"/>
                  <a:gd name="T1" fmla="*/ 2147483647 h 21141"/>
                  <a:gd name="T2" fmla="*/ 2147483647 w 20612"/>
                  <a:gd name="T3" fmla="*/ 2147483647 h 21141"/>
                  <a:gd name="T4" fmla="*/ 2147483647 w 20612"/>
                  <a:gd name="T5" fmla="*/ 2147483647 h 21141"/>
                  <a:gd name="T6" fmla="*/ 2147483647 w 20612"/>
                  <a:gd name="T7" fmla="*/ 2147483647 h 21141"/>
                  <a:gd name="T8" fmla="*/ 0 60000 65536"/>
                  <a:gd name="T9" fmla="*/ 5898240 60000 65536"/>
                  <a:gd name="T10" fmla="*/ 11796480 60000 65536"/>
                  <a:gd name="T11" fmla="*/ 17694720 60000 65536"/>
                  <a:gd name="T12" fmla="*/ 0 w 20612"/>
                  <a:gd name="T13" fmla="*/ 0 h 21141"/>
                  <a:gd name="T14" fmla="*/ 20612 w 20612"/>
                  <a:gd name="T15" fmla="*/ 21141 h 21141"/>
                </a:gdLst>
                <a:ahLst/>
                <a:cxnLst>
                  <a:cxn ang="T8">
                    <a:pos x="T0" y="T1"/>
                  </a:cxn>
                  <a:cxn ang="T9">
                    <a:pos x="T2" y="T3"/>
                  </a:cxn>
                  <a:cxn ang="T10">
                    <a:pos x="T4" y="T5"/>
                  </a:cxn>
                  <a:cxn ang="T11">
                    <a:pos x="T6" y="T7"/>
                  </a:cxn>
                </a:cxnLst>
                <a:rect l="T12" t="T13" r="T14" b="T15"/>
                <a:pathLst>
                  <a:path w="20612" h="21141" extrusionOk="0">
                    <a:moveTo>
                      <a:pt x="20510" y="3695"/>
                    </a:moveTo>
                    <a:cubicBezTo>
                      <a:pt x="20204" y="5021"/>
                      <a:pt x="19025" y="5594"/>
                      <a:pt x="18238" y="6559"/>
                    </a:cubicBezTo>
                    <a:cubicBezTo>
                      <a:pt x="16893" y="8208"/>
                      <a:pt x="16858" y="10788"/>
                      <a:pt x="16300" y="13028"/>
                    </a:cubicBezTo>
                    <a:cubicBezTo>
                      <a:pt x="15249" y="17244"/>
                      <a:pt x="12341" y="20377"/>
                      <a:pt x="8759" y="21141"/>
                    </a:cubicBezTo>
                    <a:lnTo>
                      <a:pt x="1458" y="18063"/>
                    </a:lnTo>
                    <a:cubicBezTo>
                      <a:pt x="152" y="15873"/>
                      <a:pt x="-404" y="13034"/>
                      <a:pt x="320" y="10480"/>
                    </a:cubicBezTo>
                    <a:cubicBezTo>
                      <a:pt x="1151" y="7550"/>
                      <a:pt x="3056" y="5475"/>
                      <a:pt x="5105" y="3610"/>
                    </a:cubicBezTo>
                    <a:cubicBezTo>
                      <a:pt x="8177" y="814"/>
                      <a:pt x="11927" y="719"/>
                      <a:pt x="14963" y="159"/>
                    </a:cubicBezTo>
                    <a:cubicBezTo>
                      <a:pt x="18314" y="-459"/>
                      <a:pt x="21196" y="725"/>
                      <a:pt x="20510" y="3695"/>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39" name="Shape 199"/>
              <p:cNvSpPr>
                <a:spLocks/>
              </p:cNvSpPr>
              <p:nvPr/>
            </p:nvSpPr>
            <p:spPr bwMode="auto">
              <a:xfrm>
                <a:off x="1688514" y="1644769"/>
                <a:ext cx="26944" cy="21293"/>
              </a:xfrm>
              <a:custGeom>
                <a:avLst/>
                <a:gdLst>
                  <a:gd name="T0" fmla="*/ 2147483647 w 19679"/>
                  <a:gd name="T1" fmla="*/ 951776 h 19679"/>
                  <a:gd name="T2" fmla="*/ 2147483647 w 19679"/>
                  <a:gd name="T3" fmla="*/ 951776 h 19679"/>
                  <a:gd name="T4" fmla="*/ 2147483647 w 19679"/>
                  <a:gd name="T5" fmla="*/ 951776 h 19679"/>
                  <a:gd name="T6" fmla="*/ 2147483647 w 19679"/>
                  <a:gd name="T7" fmla="*/ 95177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sp>
            <p:nvSpPr>
              <p:cNvPr id="40" name="Shape 200"/>
              <p:cNvSpPr>
                <a:spLocks/>
              </p:cNvSpPr>
              <p:nvPr/>
            </p:nvSpPr>
            <p:spPr bwMode="auto">
              <a:xfrm>
                <a:off x="1659471" y="1660361"/>
                <a:ext cx="13896" cy="13274"/>
              </a:xfrm>
              <a:custGeom>
                <a:avLst/>
                <a:gdLst>
                  <a:gd name="T0" fmla="*/ 1 w 19679"/>
                  <a:gd name="T1" fmla="*/ 1 h 19679"/>
                  <a:gd name="T2" fmla="*/ 1 w 19679"/>
                  <a:gd name="T3" fmla="*/ 1 h 19679"/>
                  <a:gd name="T4" fmla="*/ 1 w 19679"/>
                  <a:gd name="T5" fmla="*/ 1 h 19679"/>
                  <a:gd name="T6" fmla="*/ 1 w 19679"/>
                  <a:gd name="T7" fmla="*/ 1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9D0D8"/>
              </a:solidFill>
              <a:ln w="6350" cap="flat">
                <a:solidFill>
                  <a:srgbClr val="FFFFFF"/>
                </a:solidFill>
                <a:prstDash val="solid"/>
                <a:miter lim="400000"/>
                <a:headEnd/>
                <a:tailEnd/>
              </a:ln>
            </p:spPr>
            <p:txBody>
              <a:bodyPr lIns="0" tIns="0" rIns="0" bIns="0" anchor="ctr"/>
              <a:lstStyle/>
              <a:p>
                <a:endParaRPr lang="zh-TW" altLang="en-US"/>
              </a:p>
            </p:txBody>
          </p:sp>
        </p:grpSp>
        <p:sp>
          <p:nvSpPr>
            <p:cNvPr id="41" name="矩形 1"/>
            <p:cNvSpPr>
              <a:spLocks noChangeArrowheads="1"/>
            </p:cNvSpPr>
            <p:nvPr/>
          </p:nvSpPr>
          <p:spPr bwMode="auto">
            <a:xfrm>
              <a:off x="3985104" y="3553658"/>
              <a:ext cx="6676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Tahoma" panose="020B0604030504040204" pitchFamily="34" charset="0"/>
                  <a:ea typeface="楷体_GB2312" pitchFamily="49" charset="-122"/>
                </a:defRPr>
              </a:lvl1pPr>
              <a:lvl2pPr marL="742950" indent="-285750" eaLnBrk="0" hangingPunct="0">
                <a:defRPr kumimoji="1" sz="2000" b="1">
                  <a:solidFill>
                    <a:schemeClr val="tx1"/>
                  </a:solidFill>
                  <a:latin typeface="Tahoma" panose="020B0604030504040204" pitchFamily="34" charset="0"/>
                  <a:ea typeface="楷体_GB2312" pitchFamily="49" charset="-122"/>
                </a:defRPr>
              </a:lvl2pPr>
              <a:lvl3pPr marL="1143000" indent="-228600" eaLnBrk="0" hangingPunct="0">
                <a:defRPr kumimoji="1" sz="2000" b="1">
                  <a:solidFill>
                    <a:schemeClr val="tx1"/>
                  </a:solidFill>
                  <a:latin typeface="Tahoma" panose="020B0604030504040204" pitchFamily="34" charset="0"/>
                  <a:ea typeface="楷体_GB2312" pitchFamily="49" charset="-122"/>
                </a:defRPr>
              </a:lvl3pPr>
              <a:lvl4pPr marL="1600200" indent="-228600" eaLnBrk="0" hangingPunct="0">
                <a:defRPr kumimoji="1" sz="2000" b="1">
                  <a:solidFill>
                    <a:schemeClr val="tx1"/>
                  </a:solidFill>
                  <a:latin typeface="Tahoma" panose="020B0604030504040204" pitchFamily="34" charset="0"/>
                  <a:ea typeface="楷体_GB2312" pitchFamily="49" charset="-122"/>
                </a:defRPr>
              </a:lvl4pPr>
              <a:lvl5pPr marL="2057400" indent="-228600" eaLnBrk="0" hangingPunct="0">
                <a:defRPr kumimoji="1"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9pPr>
            </a:lstStyle>
            <a:p>
              <a:pPr eaLnBrk="1" hangingPunct="1"/>
              <a:r>
                <a:rPr kumimoji="0" lang="en-US" altLang="zh-CN" sz="1200" b="0" dirty="0">
                  <a:latin typeface="Calibri" panose="020F0502020204030204" pitchFamily="34" charset="0"/>
                  <a:ea typeface="宋体" panose="02010600030101010101" pitchFamily="2" charset="-122"/>
                </a:rPr>
                <a:t>Henan</a:t>
              </a:r>
              <a:endParaRPr kumimoji="0" lang="zh-CN" altLang="en-US" sz="1200" b="0" dirty="0">
                <a:latin typeface="Calibri" panose="020F0502020204030204" pitchFamily="34" charset="0"/>
                <a:ea typeface="宋体" panose="02010600030101010101" pitchFamily="2" charset="-122"/>
              </a:endParaRPr>
            </a:p>
          </p:txBody>
        </p:sp>
        <p:sp>
          <p:nvSpPr>
            <p:cNvPr id="42" name="矩形 2"/>
            <p:cNvSpPr>
              <a:spLocks noChangeArrowheads="1"/>
            </p:cNvSpPr>
            <p:nvPr/>
          </p:nvSpPr>
          <p:spPr bwMode="auto">
            <a:xfrm>
              <a:off x="3970896" y="3924770"/>
              <a:ext cx="5533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1">
                  <a:solidFill>
                    <a:schemeClr val="tx1"/>
                  </a:solidFill>
                  <a:latin typeface="Tahoma" panose="020B0604030504040204" pitchFamily="34" charset="0"/>
                  <a:ea typeface="楷体_GB2312" pitchFamily="49" charset="-122"/>
                </a:defRPr>
              </a:lvl1pPr>
              <a:lvl2pPr marL="742950" indent="-285750" eaLnBrk="0" hangingPunct="0">
                <a:defRPr kumimoji="1" sz="2000" b="1">
                  <a:solidFill>
                    <a:schemeClr val="tx1"/>
                  </a:solidFill>
                  <a:latin typeface="Tahoma" panose="020B0604030504040204" pitchFamily="34" charset="0"/>
                  <a:ea typeface="楷体_GB2312" pitchFamily="49" charset="-122"/>
                </a:defRPr>
              </a:lvl2pPr>
              <a:lvl3pPr marL="1143000" indent="-228600" eaLnBrk="0" hangingPunct="0">
                <a:defRPr kumimoji="1" sz="2000" b="1">
                  <a:solidFill>
                    <a:schemeClr val="tx1"/>
                  </a:solidFill>
                  <a:latin typeface="Tahoma" panose="020B0604030504040204" pitchFamily="34" charset="0"/>
                  <a:ea typeface="楷体_GB2312" pitchFamily="49" charset="-122"/>
                </a:defRPr>
              </a:lvl3pPr>
              <a:lvl4pPr marL="1600200" indent="-228600" eaLnBrk="0" hangingPunct="0">
                <a:defRPr kumimoji="1" sz="2000" b="1">
                  <a:solidFill>
                    <a:schemeClr val="tx1"/>
                  </a:solidFill>
                  <a:latin typeface="Tahoma" panose="020B0604030504040204" pitchFamily="34" charset="0"/>
                  <a:ea typeface="楷体_GB2312" pitchFamily="49" charset="-122"/>
                </a:defRPr>
              </a:lvl4pPr>
              <a:lvl5pPr marL="2057400" indent="-228600" eaLnBrk="0" hangingPunct="0">
                <a:defRPr kumimoji="1"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9pPr>
            </a:lstStyle>
            <a:p>
              <a:pPr eaLnBrk="1" hangingPunct="1"/>
              <a:r>
                <a:rPr kumimoji="0" lang="en-US" altLang="zh-CN" sz="1200" b="0" dirty="0">
                  <a:latin typeface="Calibri" panose="020F0502020204030204" pitchFamily="34" charset="0"/>
                  <a:ea typeface="宋体" panose="02010600030101010101" pitchFamily="2" charset="-122"/>
                </a:rPr>
                <a:t>Hubei</a:t>
              </a:r>
              <a:endParaRPr kumimoji="0" lang="zh-CN" altLang="en-US" sz="1200" b="0" dirty="0">
                <a:latin typeface="Calibri" panose="020F0502020204030204" pitchFamily="34" charset="0"/>
                <a:ea typeface="宋体" panose="02010600030101010101" pitchFamily="2" charset="-122"/>
              </a:endParaRPr>
            </a:p>
          </p:txBody>
        </p:sp>
        <p:sp>
          <p:nvSpPr>
            <p:cNvPr id="43" name="矩形 3"/>
            <p:cNvSpPr>
              <a:spLocks noChangeArrowheads="1"/>
            </p:cNvSpPr>
            <p:nvPr/>
          </p:nvSpPr>
          <p:spPr bwMode="auto">
            <a:xfrm>
              <a:off x="4527750" y="3739778"/>
              <a:ext cx="6345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Tahoma" panose="020B0604030504040204" pitchFamily="34" charset="0"/>
                  <a:ea typeface="楷体_GB2312" pitchFamily="49" charset="-122"/>
                </a:defRPr>
              </a:lvl1pPr>
              <a:lvl2pPr marL="742950" indent="-285750" eaLnBrk="0" hangingPunct="0">
                <a:defRPr kumimoji="1" sz="2000" b="1">
                  <a:solidFill>
                    <a:schemeClr val="tx1"/>
                  </a:solidFill>
                  <a:latin typeface="Tahoma" panose="020B0604030504040204" pitchFamily="34" charset="0"/>
                  <a:ea typeface="楷体_GB2312" pitchFamily="49" charset="-122"/>
                </a:defRPr>
              </a:lvl2pPr>
              <a:lvl3pPr marL="1143000" indent="-228600" eaLnBrk="0" hangingPunct="0">
                <a:defRPr kumimoji="1" sz="2000" b="1">
                  <a:solidFill>
                    <a:schemeClr val="tx1"/>
                  </a:solidFill>
                  <a:latin typeface="Tahoma" panose="020B0604030504040204" pitchFamily="34" charset="0"/>
                  <a:ea typeface="楷体_GB2312" pitchFamily="49" charset="-122"/>
                </a:defRPr>
              </a:lvl3pPr>
              <a:lvl4pPr marL="1600200" indent="-228600" eaLnBrk="0" hangingPunct="0">
                <a:defRPr kumimoji="1" sz="2000" b="1">
                  <a:solidFill>
                    <a:schemeClr val="tx1"/>
                  </a:solidFill>
                  <a:latin typeface="Tahoma" panose="020B0604030504040204" pitchFamily="34" charset="0"/>
                  <a:ea typeface="楷体_GB2312" pitchFamily="49" charset="-122"/>
                </a:defRPr>
              </a:lvl4pPr>
              <a:lvl5pPr marL="2057400" indent="-228600" eaLnBrk="0" hangingPunct="0">
                <a:defRPr kumimoji="1"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9pPr>
            </a:lstStyle>
            <a:p>
              <a:pPr eaLnBrk="1" hangingPunct="1"/>
              <a:r>
                <a:rPr kumimoji="0" lang="en-US" altLang="zh-CN" sz="1200" b="0" dirty="0">
                  <a:latin typeface="Calibri" panose="020F0502020204030204" pitchFamily="34" charset="0"/>
                  <a:ea typeface="宋体" panose="02010600030101010101" pitchFamily="2" charset="-122"/>
                </a:rPr>
                <a:t>Anhui</a:t>
              </a:r>
              <a:endParaRPr kumimoji="0" lang="zh-CN" altLang="en-US" sz="1200" b="0" dirty="0">
                <a:latin typeface="Calibri" panose="020F0502020204030204" pitchFamily="34" charset="0"/>
                <a:ea typeface="宋体" panose="02010600030101010101" pitchFamily="2" charset="-122"/>
              </a:endParaRPr>
            </a:p>
          </p:txBody>
        </p:sp>
        <p:sp>
          <p:nvSpPr>
            <p:cNvPr id="44" name="矩形 44"/>
            <p:cNvSpPr>
              <a:spLocks noChangeArrowheads="1"/>
            </p:cNvSpPr>
            <p:nvPr/>
          </p:nvSpPr>
          <p:spPr bwMode="auto">
            <a:xfrm>
              <a:off x="4398489" y="4308699"/>
              <a:ext cx="6833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Tahoma" panose="020B0604030504040204" pitchFamily="34" charset="0"/>
                  <a:ea typeface="楷体_GB2312" pitchFamily="49" charset="-122"/>
                </a:defRPr>
              </a:lvl1pPr>
              <a:lvl2pPr marL="742950" indent="-285750" eaLnBrk="0" hangingPunct="0">
                <a:defRPr kumimoji="1" sz="2000" b="1">
                  <a:solidFill>
                    <a:schemeClr val="tx1"/>
                  </a:solidFill>
                  <a:latin typeface="Tahoma" panose="020B0604030504040204" pitchFamily="34" charset="0"/>
                  <a:ea typeface="楷体_GB2312" pitchFamily="49" charset="-122"/>
                </a:defRPr>
              </a:lvl2pPr>
              <a:lvl3pPr marL="1143000" indent="-228600" eaLnBrk="0" hangingPunct="0">
                <a:defRPr kumimoji="1" sz="2000" b="1">
                  <a:solidFill>
                    <a:schemeClr val="tx1"/>
                  </a:solidFill>
                  <a:latin typeface="Tahoma" panose="020B0604030504040204" pitchFamily="34" charset="0"/>
                  <a:ea typeface="楷体_GB2312" pitchFamily="49" charset="-122"/>
                </a:defRPr>
              </a:lvl3pPr>
              <a:lvl4pPr marL="1600200" indent="-228600" eaLnBrk="0" hangingPunct="0">
                <a:defRPr kumimoji="1" sz="2000" b="1">
                  <a:solidFill>
                    <a:schemeClr val="tx1"/>
                  </a:solidFill>
                  <a:latin typeface="Tahoma" panose="020B0604030504040204" pitchFamily="34" charset="0"/>
                  <a:ea typeface="楷体_GB2312" pitchFamily="49" charset="-122"/>
                </a:defRPr>
              </a:lvl4pPr>
              <a:lvl5pPr marL="2057400" indent="-228600" eaLnBrk="0" hangingPunct="0">
                <a:defRPr kumimoji="1"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9pPr>
            </a:lstStyle>
            <a:p>
              <a:pPr eaLnBrk="1" hangingPunct="1"/>
              <a:r>
                <a:rPr kumimoji="0" lang="en-US" altLang="zh-CN" sz="1200" b="0" dirty="0">
                  <a:latin typeface="Calibri" panose="020F0502020204030204" pitchFamily="34" charset="0"/>
                  <a:ea typeface="宋体" panose="02010600030101010101" pitchFamily="2" charset="-122"/>
                </a:rPr>
                <a:t>Jiangxi</a:t>
              </a:r>
              <a:endParaRPr kumimoji="0" lang="zh-CN" altLang="en-US" sz="1200" b="0" dirty="0">
                <a:latin typeface="Calibri" panose="020F0502020204030204" pitchFamily="34" charset="0"/>
                <a:ea typeface="宋体" panose="02010600030101010101" pitchFamily="2" charset="-122"/>
              </a:endParaRPr>
            </a:p>
          </p:txBody>
        </p:sp>
        <p:sp>
          <p:nvSpPr>
            <p:cNvPr id="45" name="矩形 45"/>
            <p:cNvSpPr>
              <a:spLocks noChangeArrowheads="1"/>
            </p:cNvSpPr>
            <p:nvPr/>
          </p:nvSpPr>
          <p:spPr bwMode="auto">
            <a:xfrm>
              <a:off x="3874351" y="4321168"/>
              <a:ext cx="602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Tahoma" panose="020B0604030504040204" pitchFamily="34" charset="0"/>
                  <a:ea typeface="楷体_GB2312" pitchFamily="49" charset="-122"/>
                </a:defRPr>
              </a:lvl1pPr>
              <a:lvl2pPr marL="742950" indent="-285750" eaLnBrk="0" hangingPunct="0">
                <a:defRPr kumimoji="1" sz="2000" b="1">
                  <a:solidFill>
                    <a:schemeClr val="tx1"/>
                  </a:solidFill>
                  <a:latin typeface="Tahoma" panose="020B0604030504040204" pitchFamily="34" charset="0"/>
                  <a:ea typeface="楷体_GB2312" pitchFamily="49" charset="-122"/>
                </a:defRPr>
              </a:lvl2pPr>
              <a:lvl3pPr marL="1143000" indent="-228600" eaLnBrk="0" hangingPunct="0">
                <a:defRPr kumimoji="1" sz="2000" b="1">
                  <a:solidFill>
                    <a:schemeClr val="tx1"/>
                  </a:solidFill>
                  <a:latin typeface="Tahoma" panose="020B0604030504040204" pitchFamily="34" charset="0"/>
                  <a:ea typeface="楷体_GB2312" pitchFamily="49" charset="-122"/>
                </a:defRPr>
              </a:lvl3pPr>
              <a:lvl4pPr marL="1600200" indent="-228600" eaLnBrk="0" hangingPunct="0">
                <a:defRPr kumimoji="1" sz="2000" b="1">
                  <a:solidFill>
                    <a:schemeClr val="tx1"/>
                  </a:solidFill>
                  <a:latin typeface="Tahoma" panose="020B0604030504040204" pitchFamily="34" charset="0"/>
                  <a:ea typeface="楷体_GB2312" pitchFamily="49" charset="-122"/>
                </a:defRPr>
              </a:lvl4pPr>
              <a:lvl5pPr marL="2057400" indent="-228600" eaLnBrk="0" hangingPunct="0">
                <a:defRPr kumimoji="1"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9pPr>
            </a:lstStyle>
            <a:p>
              <a:pPr eaLnBrk="1" hangingPunct="1"/>
              <a:r>
                <a:rPr kumimoji="0" lang="en-US" altLang="zh-CN" sz="1200" b="0" dirty="0">
                  <a:latin typeface="Calibri" panose="020F0502020204030204" pitchFamily="34" charset="0"/>
                  <a:ea typeface="宋体" panose="02010600030101010101" pitchFamily="2" charset="-122"/>
                </a:rPr>
                <a:t>Hunan</a:t>
              </a:r>
              <a:endParaRPr kumimoji="0" lang="zh-CN" altLang="en-US" sz="1200" b="0" dirty="0">
                <a:latin typeface="Calibri" panose="020F0502020204030204" pitchFamily="34" charset="0"/>
                <a:ea typeface="宋体" panose="02010600030101010101" pitchFamily="2" charset="-122"/>
              </a:endParaRPr>
            </a:p>
          </p:txBody>
        </p:sp>
        <p:sp>
          <p:nvSpPr>
            <p:cNvPr id="46" name="矩形 46"/>
            <p:cNvSpPr>
              <a:spLocks noChangeArrowheads="1"/>
            </p:cNvSpPr>
            <p:nvPr/>
          </p:nvSpPr>
          <p:spPr bwMode="auto">
            <a:xfrm>
              <a:off x="3067191" y="4149635"/>
              <a:ext cx="920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chemeClr val="tx1"/>
                  </a:solidFill>
                  <a:latin typeface="Tahoma" panose="020B0604030504040204" pitchFamily="34" charset="0"/>
                  <a:ea typeface="楷体_GB2312" pitchFamily="49" charset="-122"/>
                </a:defRPr>
              </a:lvl1pPr>
              <a:lvl2pPr marL="742950" indent="-285750" eaLnBrk="0" hangingPunct="0">
                <a:defRPr kumimoji="1" sz="2000" b="1">
                  <a:solidFill>
                    <a:schemeClr val="tx1"/>
                  </a:solidFill>
                  <a:latin typeface="Tahoma" panose="020B0604030504040204" pitchFamily="34" charset="0"/>
                  <a:ea typeface="楷体_GB2312" pitchFamily="49" charset="-122"/>
                </a:defRPr>
              </a:lvl2pPr>
              <a:lvl3pPr marL="1143000" indent="-228600" eaLnBrk="0" hangingPunct="0">
                <a:defRPr kumimoji="1" sz="2000" b="1">
                  <a:solidFill>
                    <a:schemeClr val="tx1"/>
                  </a:solidFill>
                  <a:latin typeface="Tahoma" panose="020B0604030504040204" pitchFamily="34" charset="0"/>
                  <a:ea typeface="楷体_GB2312" pitchFamily="49" charset="-122"/>
                </a:defRPr>
              </a:lvl3pPr>
              <a:lvl4pPr marL="1600200" indent="-228600" eaLnBrk="0" hangingPunct="0">
                <a:defRPr kumimoji="1" sz="2000" b="1">
                  <a:solidFill>
                    <a:schemeClr val="tx1"/>
                  </a:solidFill>
                  <a:latin typeface="Tahoma" panose="020B0604030504040204" pitchFamily="34" charset="0"/>
                  <a:ea typeface="楷体_GB2312" pitchFamily="49" charset="-122"/>
                </a:defRPr>
              </a:lvl4pPr>
              <a:lvl5pPr marL="2057400" indent="-228600" eaLnBrk="0" hangingPunct="0">
                <a:defRPr kumimoji="1"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0"/>
                </a:spcBef>
                <a:spcAft>
                  <a:spcPct val="0"/>
                </a:spcAft>
                <a:defRPr kumimoji="1" sz="2000" b="1">
                  <a:solidFill>
                    <a:schemeClr val="tx1"/>
                  </a:solidFill>
                  <a:latin typeface="Tahoma" panose="020B0604030504040204" pitchFamily="34" charset="0"/>
                  <a:ea typeface="楷体_GB2312" pitchFamily="49" charset="-122"/>
                </a:defRPr>
              </a:lvl9pPr>
            </a:lstStyle>
            <a:p>
              <a:pPr algn="ctr" eaLnBrk="1" hangingPunct="1"/>
              <a:r>
                <a:rPr kumimoji="0" lang="en-US" altLang="zh-CN" sz="1000" b="0" dirty="0">
                  <a:latin typeface="Calibri" panose="020F0502020204030204" pitchFamily="34" charset="0"/>
                  <a:ea typeface="宋体" panose="02010600030101010101" pitchFamily="2" charset="-122"/>
                </a:rPr>
                <a:t>Chongqing</a:t>
              </a:r>
              <a:endParaRPr kumimoji="0" lang="zh-CN" altLang="en-US" sz="1000" b="0" dirty="0">
                <a:latin typeface="Calibri" panose="020F0502020204030204" pitchFamily="34" charset="0"/>
                <a:ea typeface="宋体" panose="02010600030101010101" pitchFamily="2" charset="-122"/>
              </a:endParaRPr>
            </a:p>
          </p:txBody>
        </p:sp>
      </p:grpSp>
      <p:sp>
        <p:nvSpPr>
          <p:cNvPr id="48" name="文字方塊 47"/>
          <p:cNvSpPr txBox="1"/>
          <p:nvPr/>
        </p:nvSpPr>
        <p:spPr>
          <a:xfrm>
            <a:off x="6219101" y="4139298"/>
            <a:ext cx="5391119" cy="1938992"/>
          </a:xfrm>
          <a:prstGeom prst="rect">
            <a:avLst/>
          </a:prstGeom>
          <a:noFill/>
        </p:spPr>
        <p:txBody>
          <a:bodyPr wrap="square" rtlCol="0">
            <a:spAutoFit/>
          </a:bodyPr>
          <a:lstStyle/>
          <a:p>
            <a:r>
              <a:rPr lang="en-US" altLang="zh-CN" sz="2000" dirty="0">
                <a:latin typeface="Calibri" panose="020F0502020204030204" pitchFamily="34" charset="0"/>
              </a:rPr>
              <a:t>The planting area of corn and peanut in the main sesame producing areas was increased significantly this year, and the farmers lack motivation to plant the sesame. This is the main factor for the sharp decline in white sesame planting area this year.</a:t>
            </a:r>
          </a:p>
        </p:txBody>
      </p:sp>
      <p:sp>
        <p:nvSpPr>
          <p:cNvPr id="49" name="文字方塊 48"/>
          <p:cNvSpPr txBox="1"/>
          <p:nvPr/>
        </p:nvSpPr>
        <p:spPr>
          <a:xfrm>
            <a:off x="6211630" y="1786646"/>
            <a:ext cx="5601384" cy="2862322"/>
          </a:xfrm>
          <a:prstGeom prst="rect">
            <a:avLst/>
          </a:prstGeom>
          <a:noFill/>
        </p:spPr>
        <p:txBody>
          <a:bodyPr wrap="square" rtlCol="0">
            <a:spAutoFit/>
          </a:bodyPr>
          <a:lstStyle/>
          <a:p>
            <a:r>
              <a:rPr lang="en-US" altLang="zh-CN" sz="2000" dirty="0">
                <a:latin typeface="Calibri" panose="020F0502020204030204" pitchFamily="34" charset="0"/>
              </a:rPr>
              <a:t>The planting area of sesame in China decreased sharply from 400,000 hectares last year to around 120,000 hectares in 2021, which was decreased by about 70% . It is estimated that China's sesame production in 2021 will be around </a:t>
            </a:r>
            <a:r>
              <a:rPr lang="en-US" altLang="zh-CN" sz="2000" dirty="0" smtClean="0">
                <a:latin typeface="Calibri" panose="020F0502020204030204" pitchFamily="34" charset="0"/>
              </a:rPr>
              <a:t>125,000</a:t>
            </a:r>
            <a:r>
              <a:rPr lang="en-US" altLang="zh-TW" sz="2000" dirty="0" smtClean="0">
                <a:latin typeface="Calibri" panose="020F0502020204030204" pitchFamily="34" charset="0"/>
              </a:rPr>
              <a:t>-150,000</a:t>
            </a:r>
            <a:r>
              <a:rPr lang="en-US" altLang="zh-CN" sz="2000" dirty="0" smtClean="0">
                <a:latin typeface="Calibri" panose="020F0502020204030204" pitchFamily="34" charset="0"/>
              </a:rPr>
              <a:t> </a:t>
            </a:r>
            <a:r>
              <a:rPr lang="en-US" altLang="zh-CN" sz="2000" dirty="0">
                <a:latin typeface="Calibri" panose="020F0502020204030204" pitchFamily="34" charset="0"/>
              </a:rPr>
              <a:t>tons, a sharp decrease of around </a:t>
            </a:r>
            <a:r>
              <a:rPr lang="en-US" altLang="zh-CN" sz="2000" dirty="0" smtClean="0">
                <a:latin typeface="Calibri" panose="020F0502020204030204" pitchFamily="34" charset="0"/>
              </a:rPr>
              <a:t>30-35% </a:t>
            </a:r>
            <a:r>
              <a:rPr lang="en-US" altLang="zh-CN" sz="2000" dirty="0">
                <a:latin typeface="Calibri" panose="020F0502020204030204" pitchFamily="34" charset="0"/>
              </a:rPr>
              <a:t>over last year</a:t>
            </a:r>
            <a:r>
              <a:rPr lang="en-US" altLang="zh-CN" sz="2000" dirty="0" smtClean="0">
                <a:latin typeface="Calibri" panose="020F0502020204030204" pitchFamily="34" charset="0"/>
              </a:rPr>
              <a:t>. Year 2020 carry over is about 50,000 tons.</a:t>
            </a:r>
            <a:endParaRPr lang="en-US" altLang="zh-CN" sz="2000" dirty="0">
              <a:latin typeface="Calibri" panose="020F0502020204030204" pitchFamily="34" charset="0"/>
            </a:endParaRPr>
          </a:p>
          <a:p>
            <a:endParaRPr lang="en-US" altLang="zh-CN" sz="2000" dirty="0">
              <a:latin typeface="Calibri" panose="020F0502020204030204" pitchFamily="34" charset="0"/>
            </a:endParaRPr>
          </a:p>
          <a:p>
            <a:endParaRPr lang="zh-TW" altLang="en-US" sz="2000" dirty="0"/>
          </a:p>
        </p:txBody>
      </p:sp>
      <p:cxnSp>
        <p:nvCxnSpPr>
          <p:cNvPr id="51" name="直線接點 50"/>
          <p:cNvCxnSpPr/>
          <p:nvPr/>
        </p:nvCxnSpPr>
        <p:spPr>
          <a:xfrm>
            <a:off x="5042328" y="4530754"/>
            <a:ext cx="1144708" cy="0"/>
          </a:xfrm>
          <a:prstGeom prst="line">
            <a:avLst/>
          </a:prstGeom>
          <a:ln w="28575"/>
        </p:spPr>
        <p:style>
          <a:lnRef idx="1">
            <a:schemeClr val="dk1"/>
          </a:lnRef>
          <a:fillRef idx="0">
            <a:schemeClr val="dk1"/>
          </a:fillRef>
          <a:effectRef idx="0">
            <a:schemeClr val="dk1"/>
          </a:effectRef>
          <a:fontRef idx="minor">
            <a:schemeClr val="tx1"/>
          </a:fontRef>
        </p:style>
      </p:cxnSp>
      <p:sp>
        <p:nvSpPr>
          <p:cNvPr id="52" name="Title 1">
            <a:extLst>
              <a:ext uri="{FF2B5EF4-FFF2-40B4-BE49-F238E27FC236}">
                <a16:creationId xmlns="" xmlns:a16="http://schemas.microsoft.com/office/drawing/2014/main" id="{D30D2E82-24AA-D14B-B49B-A802B5B4855A}"/>
              </a:ext>
            </a:extLst>
          </p:cNvPr>
          <p:cNvSpPr txBox="1">
            <a:spLocks/>
          </p:cNvSpPr>
          <p:nvPr/>
        </p:nvSpPr>
        <p:spPr>
          <a:xfrm>
            <a:off x="5213121" y="254788"/>
            <a:ext cx="81751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en-IN" sz="4000" b="1" i="1" dirty="0">
                <a:latin typeface="+mn-lt"/>
              </a:rPr>
              <a:t>Growth conditions</a:t>
            </a:r>
          </a:p>
        </p:txBody>
      </p:sp>
      <p:sp>
        <p:nvSpPr>
          <p:cNvPr id="54" name="Title 1">
            <a:extLst>
              <a:ext uri="{FF2B5EF4-FFF2-40B4-BE49-F238E27FC236}">
                <a16:creationId xmlns="" xmlns:a16="http://schemas.microsoft.com/office/drawing/2014/main" id="{4D61CCD7-3F59-EB4F-A0EF-B01BC9D403D4}"/>
              </a:ext>
            </a:extLst>
          </p:cNvPr>
          <p:cNvSpPr>
            <a:spLocks noGrp="1"/>
          </p:cNvSpPr>
          <p:nvPr>
            <p:ph type="title"/>
          </p:nvPr>
        </p:nvSpPr>
        <p:spPr>
          <a:xfrm>
            <a:off x="393619" y="-55249"/>
            <a:ext cx="4218814" cy="1325563"/>
          </a:xfrm>
        </p:spPr>
        <p:txBody>
          <a:bodyPr>
            <a:normAutofit/>
          </a:bodyPr>
          <a:lstStyle/>
          <a:p>
            <a:pPr algn="ctr">
              <a:defRPr>
                <a:solidFill>
                  <a:srgbClr val="FFFFFF"/>
                </a:solidFill>
              </a:defRPr>
            </a:pPr>
            <a:r>
              <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2021</a:t>
            </a:r>
            <a:br>
              <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br>
            <a:r>
              <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Sesame</a:t>
            </a:r>
            <a:r>
              <a:rPr lang="zh-TW" altLang="en-US"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 </a:t>
            </a:r>
            <a:r>
              <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crop</a:t>
            </a:r>
          </a:p>
        </p:txBody>
      </p:sp>
      <p:sp>
        <p:nvSpPr>
          <p:cNvPr id="56" name="文字方塊 55">
            <a:extLst>
              <a:ext uri="{FF2B5EF4-FFF2-40B4-BE49-F238E27FC236}">
                <a16:creationId xmlns="" xmlns:a16="http://schemas.microsoft.com/office/drawing/2014/main" id="{AA9DBD3F-903F-F642-8B22-FEFA5D1228AA}"/>
              </a:ext>
            </a:extLst>
          </p:cNvPr>
          <p:cNvSpPr txBox="1"/>
          <p:nvPr/>
        </p:nvSpPr>
        <p:spPr>
          <a:xfrm>
            <a:off x="4129577" y="6376557"/>
            <a:ext cx="37171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altLang="zh-TW" sz="2000" dirty="0"/>
              <a:t>®</a:t>
            </a:r>
            <a:r>
              <a:rPr kumimoji="0" lang="en-US" altLang="zh-TW" sz="1400" b="1" i="0" u="none" strike="noStrike" cap="none" spc="0" normalizeH="0" baseline="0" dirty="0">
                <a:ln>
                  <a:noFill/>
                </a:ln>
                <a:solidFill>
                  <a:srgbClr val="000000"/>
                </a:solidFill>
                <a:effectLst/>
                <a:uFillTx/>
                <a:latin typeface="+mn-lt"/>
                <a:ea typeface="+mn-ea"/>
                <a:cs typeface="+mn-cs"/>
                <a:sym typeface="Calibri"/>
              </a:rPr>
              <a:t>All rights reserved</a:t>
            </a:r>
            <a:r>
              <a:rPr kumimoji="0" lang="en-US" altLang="zh-TW" sz="1400" b="1" i="0" u="none" strike="noStrike" cap="none" spc="0" normalizeH="0" dirty="0">
                <a:ln>
                  <a:noFill/>
                </a:ln>
                <a:solidFill>
                  <a:srgbClr val="000000"/>
                </a:solidFill>
                <a:effectLst/>
                <a:uFillTx/>
                <a:latin typeface="+mn-lt"/>
                <a:ea typeface="+mn-ea"/>
                <a:cs typeface="+mn-cs"/>
                <a:sym typeface="Calibri"/>
              </a:rPr>
              <a:t> by FLAVOR FULL</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FOODS</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INC.</a:t>
            </a:r>
            <a:endParaRPr kumimoji="0" lang="zh-TW" altLang="en-US" sz="14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380202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 xmlns:a16="http://schemas.microsoft.com/office/drawing/2014/main" id="{917B1542-F38A-3A4D-BC97-53BF7681C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60131">
            <a:off x="249187" y="-2094104"/>
            <a:ext cx="4564154" cy="4564154"/>
          </a:xfrm>
          <a:prstGeom prst="rect">
            <a:avLst/>
          </a:prstGeom>
        </p:spPr>
      </p:pic>
      <p:pic>
        <p:nvPicPr>
          <p:cNvPr id="20" name="圖片 19">
            <a:extLst>
              <a:ext uri="{FF2B5EF4-FFF2-40B4-BE49-F238E27FC236}">
                <a16:creationId xmlns="" xmlns:a16="http://schemas.microsoft.com/office/drawing/2014/main" id="{B338FF87-F146-BC43-B0AD-8B6C71DCA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00000">
            <a:off x="3430557" y="5172824"/>
            <a:ext cx="5181600" cy="5080000"/>
          </a:xfrm>
          <a:prstGeom prst="rect">
            <a:avLst/>
          </a:prstGeom>
        </p:spPr>
      </p:pic>
      <p:pic>
        <p:nvPicPr>
          <p:cNvPr id="12" name="圖片 11"/>
          <p:cNvPicPr>
            <a:picLocks noChangeAspect="1"/>
          </p:cNvPicPr>
          <p:nvPr/>
        </p:nvPicPr>
        <p:blipFill rotWithShape="1">
          <a:blip r:embed="rId5">
            <a:extLst>
              <a:ext uri="{28A0092B-C50C-407E-A947-70E740481C1C}">
                <a14:useLocalDpi xmlns:a14="http://schemas.microsoft.com/office/drawing/2010/main" val="0"/>
              </a:ext>
            </a:extLst>
          </a:blip>
          <a:srcRect t="5419" b="2746"/>
          <a:stretch/>
        </p:blipFill>
        <p:spPr>
          <a:xfrm>
            <a:off x="1848134" y="1559859"/>
            <a:ext cx="8134066" cy="4654550"/>
          </a:xfrm>
          <a:prstGeom prst="rect">
            <a:avLst/>
          </a:prstGeom>
        </p:spPr>
      </p:pic>
      <p:pic>
        <p:nvPicPr>
          <p:cNvPr id="6" name="圖片 5"/>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209"/>
                    </a14:imgEffect>
                  </a14:imgLayer>
                </a14:imgProps>
              </a:ext>
              <a:ext uri="{28A0092B-C50C-407E-A947-70E740481C1C}">
                <a14:useLocalDpi xmlns:a14="http://schemas.microsoft.com/office/drawing/2010/main" val="0"/>
              </a:ext>
            </a:extLst>
          </a:blip>
          <a:stretch>
            <a:fillRect/>
          </a:stretch>
        </p:blipFill>
        <p:spPr>
          <a:xfrm rot="19800000">
            <a:off x="651591" y="4637594"/>
            <a:ext cx="1174736" cy="1251516"/>
          </a:xfrm>
          <a:prstGeom prst="rect">
            <a:avLst/>
          </a:prstGeom>
          <a:effectLst>
            <a:softEdge rad="0"/>
          </a:effectLst>
        </p:spPr>
      </p:pic>
      <p:sp>
        <p:nvSpPr>
          <p:cNvPr id="4" name="Slide Number Placeholder 3">
            <a:extLst>
              <a:ext uri="{FF2B5EF4-FFF2-40B4-BE49-F238E27FC236}">
                <a16:creationId xmlns="" xmlns:a16="http://schemas.microsoft.com/office/drawing/2014/main" id="{26BFE43F-B262-44E6-856E-EDA7CE503BA5}"/>
              </a:ext>
            </a:extLst>
          </p:cNvPr>
          <p:cNvSpPr>
            <a:spLocks noGrp="1"/>
          </p:cNvSpPr>
          <p:nvPr>
            <p:ph type="sldNum" sz="quarter" idx="12"/>
          </p:nvPr>
        </p:nvSpPr>
        <p:spPr/>
        <p:txBody>
          <a:bodyPr/>
          <a:lstStyle/>
          <a:p>
            <a:fld id="{72CFD60D-3F6E-4A51-94CA-0A34FD1398CB}" type="slidenum">
              <a:rPr lang="en-IN" smtClean="0"/>
              <a:t>5</a:t>
            </a:fld>
            <a:endParaRPr lang="en-IN"/>
          </a:p>
        </p:txBody>
      </p:sp>
      <p:sp>
        <p:nvSpPr>
          <p:cNvPr id="7" name="文字方塊 6"/>
          <p:cNvSpPr txBox="1"/>
          <p:nvPr/>
        </p:nvSpPr>
        <p:spPr>
          <a:xfrm>
            <a:off x="-4433453" y="6277540"/>
            <a:ext cx="78268"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zh-TW" altLang="en-US" sz="2000" dirty="0"/>
          </a:p>
        </p:txBody>
      </p:sp>
      <p:sp>
        <p:nvSpPr>
          <p:cNvPr id="10" name="Title 1">
            <a:extLst>
              <a:ext uri="{FF2B5EF4-FFF2-40B4-BE49-F238E27FC236}">
                <a16:creationId xmlns="" xmlns:a16="http://schemas.microsoft.com/office/drawing/2014/main" id="{16CA01F2-4C98-3D4A-A9B9-66DC899A9F22}"/>
              </a:ext>
            </a:extLst>
          </p:cNvPr>
          <p:cNvSpPr txBox="1">
            <a:spLocks/>
          </p:cNvSpPr>
          <p:nvPr/>
        </p:nvSpPr>
        <p:spPr>
          <a:xfrm>
            <a:off x="393619" y="-55249"/>
            <a:ext cx="42188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solidFill>
                  <a:srgbClr val="FFFFFF"/>
                </a:solidFill>
              </a:defRPr>
            </a:pPr>
            <a:r>
              <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2021</a:t>
            </a:r>
            <a:br>
              <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br>
            <a:r>
              <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Sesame</a:t>
            </a:r>
            <a:r>
              <a:rPr lang="zh-TW" altLang="en-US"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 </a:t>
            </a:r>
            <a:r>
              <a:rPr lang="en-US" altLang="zh-TW" sz="4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crop</a:t>
            </a:r>
          </a:p>
        </p:txBody>
      </p:sp>
      <p:sp>
        <p:nvSpPr>
          <p:cNvPr id="21" name="文字方塊 20">
            <a:extLst>
              <a:ext uri="{FF2B5EF4-FFF2-40B4-BE49-F238E27FC236}">
                <a16:creationId xmlns="" xmlns:a16="http://schemas.microsoft.com/office/drawing/2014/main" id="{C5742D73-C1AD-C947-B0CC-D2A9BE4C7EA8}"/>
              </a:ext>
            </a:extLst>
          </p:cNvPr>
          <p:cNvSpPr txBox="1"/>
          <p:nvPr/>
        </p:nvSpPr>
        <p:spPr>
          <a:xfrm>
            <a:off x="4129577" y="6376557"/>
            <a:ext cx="37171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altLang="zh-TW" sz="2000" dirty="0"/>
              <a:t>®</a:t>
            </a:r>
            <a:r>
              <a:rPr kumimoji="0" lang="en-US" altLang="zh-TW" sz="1400" b="1" i="0" u="none" strike="noStrike" cap="none" spc="0" normalizeH="0" baseline="0" dirty="0">
                <a:ln>
                  <a:noFill/>
                </a:ln>
                <a:solidFill>
                  <a:srgbClr val="000000"/>
                </a:solidFill>
                <a:effectLst/>
                <a:uFillTx/>
                <a:latin typeface="+mn-lt"/>
                <a:ea typeface="+mn-ea"/>
                <a:cs typeface="+mn-cs"/>
                <a:sym typeface="Calibri"/>
              </a:rPr>
              <a:t>All rights reserved</a:t>
            </a:r>
            <a:r>
              <a:rPr kumimoji="0" lang="en-US" altLang="zh-TW" sz="1400" b="1" i="0" u="none" strike="noStrike" cap="none" spc="0" normalizeH="0" dirty="0">
                <a:ln>
                  <a:noFill/>
                </a:ln>
                <a:solidFill>
                  <a:srgbClr val="000000"/>
                </a:solidFill>
                <a:effectLst/>
                <a:uFillTx/>
                <a:latin typeface="+mn-lt"/>
                <a:ea typeface="+mn-ea"/>
                <a:cs typeface="+mn-cs"/>
                <a:sym typeface="Calibri"/>
              </a:rPr>
              <a:t> by FLAVOR FULL</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FOODS</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INC.</a:t>
            </a:r>
            <a:endParaRPr kumimoji="0" lang="zh-TW" altLang="en-US" sz="1400" b="1" i="0" u="none" strike="noStrike" cap="none" spc="0" normalizeH="0" baseline="0" dirty="0">
              <a:ln>
                <a:noFill/>
              </a:ln>
              <a:solidFill>
                <a:srgbClr val="000000"/>
              </a:solidFill>
              <a:effectLst/>
              <a:uFillTx/>
              <a:latin typeface="+mn-lt"/>
              <a:ea typeface="+mn-ea"/>
              <a:cs typeface="+mn-cs"/>
              <a:sym typeface="Calibri"/>
            </a:endParaRPr>
          </a:p>
        </p:txBody>
      </p:sp>
      <p:sp>
        <p:nvSpPr>
          <p:cNvPr id="15" name="文字方塊 14">
            <a:extLst>
              <a:ext uri="{FF2B5EF4-FFF2-40B4-BE49-F238E27FC236}">
                <a16:creationId xmlns="" xmlns:a16="http://schemas.microsoft.com/office/drawing/2014/main" id="{6EFD18A4-C274-1348-AAB8-834E2685076D}"/>
              </a:ext>
            </a:extLst>
          </p:cNvPr>
          <p:cNvSpPr txBox="1"/>
          <p:nvPr/>
        </p:nvSpPr>
        <p:spPr>
          <a:xfrm>
            <a:off x="5270502" y="359701"/>
            <a:ext cx="6680196" cy="707886"/>
          </a:xfrm>
          <a:prstGeom prst="rect">
            <a:avLst/>
          </a:prstGeom>
          <a:noFill/>
        </p:spPr>
        <p:txBody>
          <a:bodyPr wrap="square" rtlCol="0">
            <a:spAutoFit/>
          </a:bodyPr>
          <a:lstStyle/>
          <a:p>
            <a:r>
              <a:rPr kumimoji="1" lang="en-US" altLang="zh-TW" sz="4000" b="1" i="1" dirty="0" smtClean="0"/>
              <a:t>Import situation</a:t>
            </a:r>
            <a:endParaRPr kumimoji="1" lang="zh-TW" altLang="en-US" sz="4000" b="1" i="1" dirty="0"/>
          </a:p>
        </p:txBody>
      </p:sp>
      <p:sp>
        <p:nvSpPr>
          <p:cNvPr id="13" name="文字方塊 12"/>
          <p:cNvSpPr txBox="1"/>
          <p:nvPr/>
        </p:nvSpPr>
        <p:spPr>
          <a:xfrm>
            <a:off x="3835236" y="1029677"/>
            <a:ext cx="6456977" cy="830997"/>
          </a:xfrm>
          <a:prstGeom prst="rect">
            <a:avLst/>
          </a:prstGeom>
          <a:noFill/>
        </p:spPr>
        <p:txBody>
          <a:bodyPr wrap="square" rtlCol="0">
            <a:spAutoFit/>
          </a:bodyPr>
          <a:lstStyle/>
          <a:p>
            <a:pPr algn="ctr">
              <a:defRPr sz="2200" b="1" i="0" u="none" strike="noStrike" kern="1200" cap="all" spc="150" baseline="0">
                <a:solidFill>
                  <a:prstClr val="white">
                    <a:lumMod val="50000"/>
                  </a:prstClr>
                </a:solidFill>
                <a:latin typeface="+mn-lt"/>
                <a:ea typeface="+mn-ea"/>
                <a:cs typeface="+mn-cs"/>
              </a:defRPr>
            </a:pPr>
            <a:r>
              <a:rPr lang="en-US" altLang="zh-TW" sz="1600" dirty="0" smtClean="0">
                <a:solidFill>
                  <a:schemeClr val="bg1">
                    <a:lumMod val="50000"/>
                  </a:schemeClr>
                </a:solidFill>
              </a:rPr>
              <a:t>2015-2021</a:t>
            </a:r>
            <a:r>
              <a:rPr lang="zh-TW" altLang="en-US" sz="1600" dirty="0" smtClean="0">
                <a:solidFill>
                  <a:schemeClr val="bg1">
                    <a:lumMod val="50000"/>
                  </a:schemeClr>
                </a:solidFill>
              </a:rPr>
              <a:t> </a:t>
            </a:r>
            <a:r>
              <a:rPr lang="en-US" altLang="zh-TW" sz="1600" dirty="0" smtClean="0">
                <a:solidFill>
                  <a:schemeClr val="bg1">
                    <a:lumMod val="50000"/>
                  </a:schemeClr>
                </a:solidFill>
              </a:rPr>
              <a:t>(JAN-AUG)</a:t>
            </a:r>
            <a:endParaRPr lang="en-US" altLang="zh-TW" sz="1600" dirty="0">
              <a:solidFill>
                <a:schemeClr val="bg1">
                  <a:lumMod val="50000"/>
                </a:schemeClr>
              </a:solidFill>
            </a:endParaRPr>
          </a:p>
          <a:p>
            <a:pPr algn="ctr">
              <a:defRPr sz="2200" b="1" i="0" u="none" strike="noStrike" kern="1200" cap="all" spc="150" baseline="0">
                <a:solidFill>
                  <a:prstClr val="white">
                    <a:lumMod val="50000"/>
                  </a:prstClr>
                </a:solidFill>
                <a:latin typeface="+mn-lt"/>
                <a:ea typeface="+mn-ea"/>
                <a:cs typeface="+mn-cs"/>
              </a:defRPr>
            </a:pPr>
            <a:r>
              <a:rPr lang="en-US" altLang="zh-TW" sz="1600" dirty="0" smtClean="0">
                <a:solidFill>
                  <a:schemeClr val="bg1">
                    <a:lumMod val="50000"/>
                  </a:schemeClr>
                </a:solidFill>
              </a:rPr>
              <a:t>Import </a:t>
            </a:r>
            <a:r>
              <a:rPr lang="en-US" altLang="zh-TW" sz="1600" dirty="0">
                <a:solidFill>
                  <a:schemeClr val="bg1">
                    <a:lumMod val="50000"/>
                  </a:schemeClr>
                </a:solidFill>
              </a:rPr>
              <a:t>quantity &amp;</a:t>
            </a:r>
            <a:r>
              <a:rPr lang="zh-TW" altLang="zh-TW" sz="1600" dirty="0">
                <a:solidFill>
                  <a:schemeClr val="bg1">
                    <a:lumMod val="50000"/>
                  </a:schemeClr>
                </a:solidFill>
              </a:rPr>
              <a:t> </a:t>
            </a:r>
            <a:r>
              <a:rPr lang="en-US" altLang="zh-TW" sz="1600" dirty="0">
                <a:solidFill>
                  <a:schemeClr val="bg1">
                    <a:lumMod val="50000"/>
                  </a:schemeClr>
                </a:solidFill>
              </a:rPr>
              <a:t>price </a:t>
            </a:r>
            <a:r>
              <a:rPr lang="en-US" altLang="zh-TW" sz="1600" dirty="0" smtClean="0">
                <a:solidFill>
                  <a:schemeClr val="bg1">
                    <a:lumMod val="50000"/>
                  </a:schemeClr>
                </a:solidFill>
              </a:rPr>
              <a:t>of </a:t>
            </a:r>
            <a:r>
              <a:rPr lang="en-US" altLang="zh-TW" sz="1600" dirty="0">
                <a:solidFill>
                  <a:schemeClr val="bg1">
                    <a:lumMod val="50000"/>
                  </a:schemeClr>
                </a:solidFill>
              </a:rPr>
              <a:t>China’s Sesame seeds </a:t>
            </a:r>
            <a:endParaRPr lang="zh-TW" altLang="zh-TW" sz="1600" dirty="0">
              <a:solidFill>
                <a:schemeClr val="bg1">
                  <a:lumMod val="50000"/>
                </a:schemeClr>
              </a:solidFill>
            </a:endParaRPr>
          </a:p>
          <a:p>
            <a:endParaRPr lang="zh-TW" altLang="en-US" sz="1600" dirty="0"/>
          </a:p>
        </p:txBody>
      </p:sp>
      <p:sp>
        <p:nvSpPr>
          <p:cNvPr id="14" name="文字方塊 13"/>
          <p:cNvSpPr txBox="1"/>
          <p:nvPr/>
        </p:nvSpPr>
        <p:spPr>
          <a:xfrm>
            <a:off x="1456680" y="3285847"/>
            <a:ext cx="426720" cy="307777"/>
          </a:xfrm>
          <a:prstGeom prst="rect">
            <a:avLst/>
          </a:prstGeom>
          <a:noFill/>
        </p:spPr>
        <p:txBody>
          <a:bodyPr wrap="none" rtlCol="0">
            <a:spAutoFit/>
          </a:bodyPr>
          <a:lstStyle/>
          <a:p>
            <a:r>
              <a:rPr lang="en-US" altLang="zh-TW" sz="1400" dirty="0" smtClean="0"/>
              <a:t>MT</a:t>
            </a:r>
            <a:endParaRPr lang="zh-TW" altLang="en-US" sz="1400" dirty="0"/>
          </a:p>
        </p:txBody>
      </p:sp>
      <p:sp>
        <p:nvSpPr>
          <p:cNvPr id="23" name="文字方塊 22"/>
          <p:cNvSpPr txBox="1"/>
          <p:nvPr/>
        </p:nvSpPr>
        <p:spPr>
          <a:xfrm>
            <a:off x="9888095" y="3227803"/>
            <a:ext cx="808235" cy="461665"/>
          </a:xfrm>
          <a:prstGeom prst="rect">
            <a:avLst/>
          </a:prstGeom>
          <a:noFill/>
        </p:spPr>
        <p:txBody>
          <a:bodyPr wrap="none" rtlCol="0">
            <a:spAutoFit/>
          </a:bodyPr>
          <a:lstStyle/>
          <a:p>
            <a:pPr algn="ctr"/>
            <a:r>
              <a:rPr lang="en-US" altLang="zh-TW" sz="1200" dirty="0" smtClean="0"/>
              <a:t>PRICE</a:t>
            </a:r>
          </a:p>
          <a:p>
            <a:pPr algn="ctr"/>
            <a:r>
              <a:rPr lang="en-US" altLang="zh-TW" sz="1200" dirty="0" smtClean="0"/>
              <a:t>(USD/MT)</a:t>
            </a:r>
            <a:endParaRPr lang="zh-TW" altLang="en-US" sz="1200" dirty="0"/>
          </a:p>
        </p:txBody>
      </p:sp>
      <p:sp>
        <p:nvSpPr>
          <p:cNvPr id="18" name="矩形 17"/>
          <p:cNvSpPr/>
          <p:nvPr/>
        </p:nvSpPr>
        <p:spPr>
          <a:xfrm>
            <a:off x="2259496" y="5857461"/>
            <a:ext cx="379348" cy="132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6124" y="6016487"/>
            <a:ext cx="379348" cy="132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2259496" y="5790144"/>
            <a:ext cx="468630" cy="246221"/>
          </a:xfrm>
          <a:prstGeom prst="rect">
            <a:avLst/>
          </a:prstGeom>
          <a:noFill/>
        </p:spPr>
        <p:txBody>
          <a:bodyPr wrap="square" rtlCol="0">
            <a:spAutoFit/>
          </a:bodyPr>
          <a:lstStyle/>
          <a:p>
            <a:r>
              <a:rPr lang="en-US" altLang="zh-TW" sz="1000" dirty="0" err="1" smtClean="0"/>
              <a:t>Qty</a:t>
            </a:r>
            <a:endParaRPr lang="zh-TW" altLang="en-US" sz="1000" dirty="0"/>
          </a:p>
        </p:txBody>
      </p:sp>
      <p:sp>
        <p:nvSpPr>
          <p:cNvPr id="25" name="文字方塊 24"/>
          <p:cNvSpPr txBox="1"/>
          <p:nvPr/>
        </p:nvSpPr>
        <p:spPr>
          <a:xfrm>
            <a:off x="2237798" y="5969577"/>
            <a:ext cx="468630" cy="246221"/>
          </a:xfrm>
          <a:prstGeom prst="rect">
            <a:avLst/>
          </a:prstGeom>
          <a:noFill/>
        </p:spPr>
        <p:txBody>
          <a:bodyPr wrap="square" rtlCol="0">
            <a:spAutoFit/>
          </a:bodyPr>
          <a:lstStyle/>
          <a:p>
            <a:r>
              <a:rPr lang="en-US" altLang="zh-TW" sz="1000" dirty="0" smtClean="0"/>
              <a:t>Price</a:t>
            </a:r>
            <a:endParaRPr lang="zh-TW" altLang="en-US" sz="1000" dirty="0"/>
          </a:p>
        </p:txBody>
      </p:sp>
      <p:pic>
        <p:nvPicPr>
          <p:cNvPr id="26" name="圖片 25"/>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209"/>
                    </a14:imgEffect>
                  </a14:imgLayer>
                </a14:imgProps>
              </a:ext>
              <a:ext uri="{28A0092B-C50C-407E-A947-70E740481C1C}">
                <a14:useLocalDpi xmlns:a14="http://schemas.microsoft.com/office/drawing/2010/main" val="0"/>
              </a:ext>
            </a:extLst>
          </a:blip>
          <a:stretch>
            <a:fillRect/>
          </a:stretch>
        </p:blipFill>
        <p:spPr>
          <a:xfrm rot="1800000">
            <a:off x="10430008" y="1839985"/>
            <a:ext cx="1174736" cy="1251516"/>
          </a:xfrm>
          <a:prstGeom prst="rect">
            <a:avLst/>
          </a:prstGeom>
          <a:effectLst>
            <a:softEdge rad="0"/>
          </a:effectLst>
        </p:spPr>
      </p:pic>
    </p:spTree>
    <p:extLst>
      <p:ext uri="{BB962C8B-B14F-4D97-AF65-F5344CB8AC3E}">
        <p14:creationId xmlns:p14="http://schemas.microsoft.com/office/powerpoint/2010/main" val="1569781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 xmlns:a16="http://schemas.microsoft.com/office/drawing/2014/main" id="{070CA268-5CE6-4A4D-A662-13C1DD6EC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00000">
            <a:off x="3430557" y="5172824"/>
            <a:ext cx="5181600" cy="5080000"/>
          </a:xfrm>
          <a:prstGeom prst="rect">
            <a:avLst/>
          </a:prstGeom>
        </p:spPr>
      </p:pic>
      <p:pic>
        <p:nvPicPr>
          <p:cNvPr id="10" name="圖片 9">
            <a:extLst>
              <a:ext uri="{FF2B5EF4-FFF2-40B4-BE49-F238E27FC236}">
                <a16:creationId xmlns="" xmlns:a16="http://schemas.microsoft.com/office/drawing/2014/main" id="{14F09CC0-B92D-6F4B-A9DE-E8FDB86EF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372" y="2823099"/>
            <a:ext cx="6256522" cy="3404284"/>
          </a:xfrm>
          <a:prstGeom prst="rect">
            <a:avLst/>
          </a:prstGeom>
        </p:spPr>
      </p:pic>
      <p:pic>
        <p:nvPicPr>
          <p:cNvPr id="6" name="圖片 5">
            <a:extLst>
              <a:ext uri="{FF2B5EF4-FFF2-40B4-BE49-F238E27FC236}">
                <a16:creationId xmlns="" xmlns:a16="http://schemas.microsoft.com/office/drawing/2014/main" id="{7B24B24B-278F-F94F-8083-DF503678D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60131">
            <a:off x="469937" y="-2101155"/>
            <a:ext cx="4091808" cy="4091808"/>
          </a:xfrm>
          <a:prstGeom prst="rect">
            <a:avLst/>
          </a:prstGeom>
        </p:spPr>
      </p:pic>
      <p:sp>
        <p:nvSpPr>
          <p:cNvPr id="2" name="Title 1">
            <a:extLst>
              <a:ext uri="{FF2B5EF4-FFF2-40B4-BE49-F238E27FC236}">
                <a16:creationId xmlns="" xmlns:a16="http://schemas.microsoft.com/office/drawing/2014/main" id="{8C4E7464-92E7-45D2-BA9D-D88E4B867BCD}"/>
              </a:ext>
            </a:extLst>
          </p:cNvPr>
          <p:cNvSpPr>
            <a:spLocks noGrp="1"/>
          </p:cNvSpPr>
          <p:nvPr>
            <p:ph type="title"/>
          </p:nvPr>
        </p:nvSpPr>
        <p:spPr>
          <a:xfrm>
            <a:off x="4526632" y="297489"/>
            <a:ext cx="6142288" cy="1325563"/>
          </a:xfrm>
        </p:spPr>
        <p:txBody>
          <a:bodyPr>
            <a:normAutofit/>
          </a:bodyPr>
          <a:lstStyle/>
          <a:p>
            <a:r>
              <a:rPr lang="en-US" sz="3300" b="1" i="1" dirty="0">
                <a:latin typeface="+mn-lt"/>
              </a:rPr>
              <a:t>The factors which influenced </a:t>
            </a:r>
            <a:br>
              <a:rPr lang="en-US" sz="3300" b="1" i="1" dirty="0">
                <a:latin typeface="+mn-lt"/>
              </a:rPr>
            </a:br>
            <a:r>
              <a:rPr lang="en-US" sz="3300" b="1" i="1" dirty="0">
                <a:latin typeface="+mn-lt"/>
              </a:rPr>
              <a:t>2021 Sesame seeds.</a:t>
            </a:r>
            <a:endParaRPr lang="en-IN" sz="3300" b="1" i="1" dirty="0">
              <a:latin typeface="+mn-lt"/>
            </a:endParaRPr>
          </a:p>
        </p:txBody>
      </p:sp>
      <p:graphicFrame>
        <p:nvGraphicFramePr>
          <p:cNvPr id="13" name="資料庫圖表 12"/>
          <p:cNvGraphicFramePr/>
          <p:nvPr>
            <p:extLst>
              <p:ext uri="{D42A27DB-BD31-4B8C-83A1-F6EECF244321}">
                <p14:modId xmlns:p14="http://schemas.microsoft.com/office/powerpoint/2010/main" val="239567885"/>
              </p:ext>
            </p:extLst>
          </p:nvPr>
        </p:nvGraphicFramePr>
        <p:xfrm>
          <a:off x="200348" y="1247078"/>
          <a:ext cx="9663742" cy="49803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Slide Number Placeholder 3">
            <a:extLst>
              <a:ext uri="{FF2B5EF4-FFF2-40B4-BE49-F238E27FC236}">
                <a16:creationId xmlns="" xmlns:a16="http://schemas.microsoft.com/office/drawing/2014/main" id="{26BFE43F-B262-44E6-856E-EDA7CE503BA5}"/>
              </a:ext>
            </a:extLst>
          </p:cNvPr>
          <p:cNvSpPr>
            <a:spLocks noGrp="1"/>
          </p:cNvSpPr>
          <p:nvPr>
            <p:ph type="sldNum" sz="quarter" idx="12"/>
          </p:nvPr>
        </p:nvSpPr>
        <p:spPr/>
        <p:txBody>
          <a:bodyPr/>
          <a:lstStyle/>
          <a:p>
            <a:fld id="{72CFD60D-3F6E-4A51-94CA-0A34FD1398CB}" type="slidenum">
              <a:rPr lang="en-IN" smtClean="0"/>
              <a:t>6</a:t>
            </a:fld>
            <a:endParaRPr lang="en-IN"/>
          </a:p>
        </p:txBody>
      </p:sp>
      <p:sp>
        <p:nvSpPr>
          <p:cNvPr id="8" name="Title 1">
            <a:extLst>
              <a:ext uri="{FF2B5EF4-FFF2-40B4-BE49-F238E27FC236}">
                <a16:creationId xmlns="" xmlns:a16="http://schemas.microsoft.com/office/drawing/2014/main" id="{B6549CC7-D6A9-8D47-8A3A-BFDF64AF013D}"/>
              </a:ext>
            </a:extLst>
          </p:cNvPr>
          <p:cNvSpPr txBox="1">
            <a:spLocks/>
          </p:cNvSpPr>
          <p:nvPr/>
        </p:nvSpPr>
        <p:spPr>
          <a:xfrm>
            <a:off x="307818" y="-289166"/>
            <a:ext cx="42188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solidFill>
                  <a:srgbClr val="FFFFFF"/>
                </a:solidFill>
              </a:defRPr>
            </a:pPr>
            <a:r>
              <a:rPr lang="en-US" altLang="zh-TW" sz="5000" b="1" dirty="0">
                <a:ln w="6600">
                  <a:solidFill>
                    <a:schemeClr val="accent4"/>
                  </a:solidFill>
                  <a:prstDash val="solid"/>
                </a:ln>
                <a:solidFill>
                  <a:schemeClr val="accent4">
                    <a:lumMod val="60000"/>
                    <a:lumOff val="40000"/>
                  </a:schemeClr>
                </a:solidFill>
                <a:effectLst>
                  <a:outerShdw dist="38100" dir="2700000" algn="tl" rotWithShape="0">
                    <a:schemeClr val="accent2"/>
                  </a:outerShdw>
                </a:effectLst>
              </a:rPr>
              <a:t>Future</a:t>
            </a:r>
          </a:p>
        </p:txBody>
      </p:sp>
      <p:sp>
        <p:nvSpPr>
          <p:cNvPr id="14" name="文字方塊 13">
            <a:extLst>
              <a:ext uri="{FF2B5EF4-FFF2-40B4-BE49-F238E27FC236}">
                <a16:creationId xmlns="" xmlns:a16="http://schemas.microsoft.com/office/drawing/2014/main" id="{87D332B5-9531-3940-8D12-550695682303}"/>
              </a:ext>
            </a:extLst>
          </p:cNvPr>
          <p:cNvSpPr txBox="1"/>
          <p:nvPr/>
        </p:nvSpPr>
        <p:spPr>
          <a:xfrm>
            <a:off x="4129577" y="6376557"/>
            <a:ext cx="37171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US" altLang="zh-TW" sz="2000" dirty="0"/>
              <a:t>®</a:t>
            </a:r>
            <a:r>
              <a:rPr kumimoji="0" lang="en-US" altLang="zh-TW" sz="1400" b="1" i="0" u="none" strike="noStrike" cap="none" spc="0" normalizeH="0" baseline="0" dirty="0">
                <a:ln>
                  <a:noFill/>
                </a:ln>
                <a:solidFill>
                  <a:srgbClr val="000000"/>
                </a:solidFill>
                <a:effectLst/>
                <a:uFillTx/>
                <a:latin typeface="+mn-lt"/>
                <a:ea typeface="+mn-ea"/>
                <a:cs typeface="+mn-cs"/>
                <a:sym typeface="Calibri"/>
              </a:rPr>
              <a:t>All rights reserved</a:t>
            </a:r>
            <a:r>
              <a:rPr kumimoji="0" lang="en-US" altLang="zh-TW" sz="1400" b="1" i="0" u="none" strike="noStrike" cap="none" spc="0" normalizeH="0" dirty="0">
                <a:ln>
                  <a:noFill/>
                </a:ln>
                <a:solidFill>
                  <a:srgbClr val="000000"/>
                </a:solidFill>
                <a:effectLst/>
                <a:uFillTx/>
                <a:latin typeface="+mn-lt"/>
                <a:ea typeface="+mn-ea"/>
                <a:cs typeface="+mn-cs"/>
                <a:sym typeface="Calibri"/>
              </a:rPr>
              <a:t> by FLAVOR FULL</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FOODS</a:t>
            </a:r>
            <a:r>
              <a:rPr kumimoji="0" lang="zh-TW" altLang="en-US" sz="1400" b="1" i="0" u="none" strike="noStrike" cap="none" spc="0" normalizeH="0" dirty="0">
                <a:ln>
                  <a:noFill/>
                </a:ln>
                <a:solidFill>
                  <a:srgbClr val="000000"/>
                </a:solidFill>
                <a:effectLst/>
                <a:uFillTx/>
                <a:latin typeface="+mn-lt"/>
                <a:ea typeface="+mn-ea"/>
                <a:cs typeface="+mn-cs"/>
                <a:sym typeface="Calibri"/>
              </a:rPr>
              <a:t> </a:t>
            </a:r>
            <a:r>
              <a:rPr kumimoji="0" lang="en-US" altLang="zh-TW" sz="1400" b="1" i="0" u="none" strike="noStrike" cap="none" spc="0" normalizeH="0" dirty="0">
                <a:ln>
                  <a:noFill/>
                </a:ln>
                <a:solidFill>
                  <a:srgbClr val="000000"/>
                </a:solidFill>
                <a:effectLst/>
                <a:uFillTx/>
                <a:latin typeface="+mn-lt"/>
                <a:ea typeface="+mn-ea"/>
                <a:cs typeface="+mn-cs"/>
                <a:sym typeface="Calibri"/>
              </a:rPr>
              <a:t>INC.</a:t>
            </a:r>
            <a:endParaRPr kumimoji="0" lang="zh-TW" altLang="en-US" sz="14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735229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 xmlns:a16="http://schemas.microsoft.com/office/drawing/2014/main" id="{FFDCE3A1-9DE7-1840-BB90-0A8E95AEB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extBox 4"/>
          <p:cNvSpPr txBox="1"/>
          <p:nvPr/>
        </p:nvSpPr>
        <p:spPr>
          <a:xfrm>
            <a:off x="3916120" y="1891880"/>
            <a:ext cx="3950760" cy="1015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defRPr sz="6000" b="1">
                <a:solidFill>
                  <a:srgbClr val="404040"/>
                </a:solidFill>
              </a:defRPr>
            </a:pPr>
            <a:r>
              <a:rPr sz="6000" b="1" dirty="0">
                <a:solidFill>
                  <a:srgbClr val="404040"/>
                </a:solidFill>
              </a:rPr>
              <a:t>THANK YOU</a:t>
            </a:r>
          </a:p>
        </p:txBody>
      </p:sp>
      <p:sp>
        <p:nvSpPr>
          <p:cNvPr id="18" name="TextBox 5"/>
          <p:cNvSpPr txBox="1"/>
          <p:nvPr/>
        </p:nvSpPr>
        <p:spPr>
          <a:xfrm>
            <a:off x="3530119" y="1358029"/>
            <a:ext cx="5181866" cy="477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defRPr sz="1600" spc="600">
                <a:solidFill>
                  <a:srgbClr val="A6A6A6"/>
                </a:solidFill>
              </a:defRPr>
            </a:lvl1pPr>
          </a:lstStyle>
          <a:p>
            <a:r>
              <a:rPr lang="en-US" altLang="zh-TW" sz="2500" b="1" dirty="0">
                <a:solidFill>
                  <a:schemeClr val="tx2">
                    <a:lumMod val="50000"/>
                  </a:schemeClr>
                </a:solidFill>
              </a:rPr>
              <a:t>FLAOVR</a:t>
            </a:r>
            <a:r>
              <a:rPr lang="zh-TW" altLang="en-US" sz="2500" b="1" dirty="0">
                <a:solidFill>
                  <a:schemeClr val="tx2">
                    <a:lumMod val="50000"/>
                  </a:schemeClr>
                </a:solidFill>
              </a:rPr>
              <a:t> </a:t>
            </a:r>
            <a:r>
              <a:rPr lang="en-US" altLang="zh-TW" sz="2500" b="1" dirty="0">
                <a:solidFill>
                  <a:schemeClr val="tx2">
                    <a:lumMod val="50000"/>
                  </a:schemeClr>
                </a:solidFill>
              </a:rPr>
              <a:t>FULL</a:t>
            </a:r>
            <a:r>
              <a:rPr lang="zh-TW" altLang="en-US" sz="2500" b="1" dirty="0">
                <a:solidFill>
                  <a:schemeClr val="tx2">
                    <a:lumMod val="50000"/>
                  </a:schemeClr>
                </a:solidFill>
              </a:rPr>
              <a:t> </a:t>
            </a:r>
            <a:r>
              <a:rPr lang="en-US" altLang="zh-TW" sz="2500" b="1" dirty="0">
                <a:solidFill>
                  <a:schemeClr val="tx2">
                    <a:lumMod val="50000"/>
                  </a:schemeClr>
                </a:solidFill>
              </a:rPr>
              <a:t>FOODS</a:t>
            </a:r>
            <a:r>
              <a:rPr lang="zh-TW" altLang="en-US" sz="2500" b="1" dirty="0">
                <a:solidFill>
                  <a:schemeClr val="tx2">
                    <a:lumMod val="50000"/>
                  </a:schemeClr>
                </a:solidFill>
              </a:rPr>
              <a:t> </a:t>
            </a:r>
            <a:r>
              <a:rPr lang="en-US" altLang="zh-TW" sz="2500" b="1" dirty="0">
                <a:solidFill>
                  <a:schemeClr val="tx2">
                    <a:lumMod val="50000"/>
                  </a:schemeClr>
                </a:solidFill>
              </a:rPr>
              <a:t>INC.</a:t>
            </a:r>
            <a:endParaRPr sz="2500" b="1" dirty="0">
              <a:solidFill>
                <a:schemeClr val="tx2">
                  <a:lumMod val="50000"/>
                </a:schemeClr>
              </a:solidFill>
            </a:endParaRPr>
          </a:p>
        </p:txBody>
      </p:sp>
      <p:pic>
        <p:nvPicPr>
          <p:cNvPr id="20" name="圖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626" y="5611767"/>
            <a:ext cx="1124373" cy="973717"/>
          </a:xfrm>
          <a:prstGeom prst="rect">
            <a:avLst/>
          </a:prstGeom>
        </p:spPr>
      </p:pic>
      <p:sp>
        <p:nvSpPr>
          <p:cNvPr id="7" name="圓角矩形 6"/>
          <p:cNvSpPr/>
          <p:nvPr/>
        </p:nvSpPr>
        <p:spPr>
          <a:xfrm>
            <a:off x="3468976" y="3781425"/>
            <a:ext cx="5304151" cy="2572700"/>
          </a:xfrm>
          <a:prstGeom prst="roundRect">
            <a:avLst>
              <a:gd name="adj" fmla="val 21907"/>
            </a:avLst>
          </a:prstGeom>
          <a:solidFill>
            <a:srgbClr val="FFFFFF">
              <a:alpha val="89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zh-TW" sz="2000" dirty="0" smtClean="0">
                <a:solidFill>
                  <a:schemeClr val="tx2">
                    <a:lumMod val="50000"/>
                  </a:schemeClr>
                </a:solidFill>
              </a:rPr>
              <a:t>CEO – Danny Chen</a:t>
            </a:r>
          </a:p>
          <a:p>
            <a:pPr algn="ctr"/>
            <a:r>
              <a:rPr lang="en-US" altLang="zh-TW" sz="2000" dirty="0" smtClean="0">
                <a:solidFill>
                  <a:schemeClr val="tx2">
                    <a:lumMod val="50000"/>
                  </a:schemeClr>
                </a:solidFill>
              </a:rPr>
              <a:t>danny@flavor.com.tw</a:t>
            </a:r>
            <a:endParaRPr lang="en-US" altLang="zh-TW" sz="2000" dirty="0">
              <a:solidFill>
                <a:schemeClr val="tx2">
                  <a:lumMod val="50000"/>
                </a:schemeClr>
              </a:solidFill>
            </a:endParaRPr>
          </a:p>
          <a:p>
            <a:pPr algn="ctr"/>
            <a:endParaRPr lang="en-US" altLang="zh-TW" sz="2000" dirty="0" smtClean="0">
              <a:solidFill>
                <a:schemeClr val="tx2">
                  <a:lumMod val="50000"/>
                </a:schemeClr>
              </a:solidFill>
            </a:endParaRPr>
          </a:p>
          <a:p>
            <a:pPr algn="ctr"/>
            <a:r>
              <a:rPr lang="en-US" altLang="zh-TW" sz="2000" dirty="0" smtClean="0">
                <a:solidFill>
                  <a:schemeClr val="tx2">
                    <a:lumMod val="50000"/>
                  </a:schemeClr>
                </a:solidFill>
                <a:hlinkClick r:id="rId5"/>
              </a:rPr>
              <a:t>http://www.forewaysesame.com</a:t>
            </a:r>
            <a:r>
              <a:rPr lang="en-US" altLang="zh-TW" sz="2000" dirty="0" smtClean="0">
                <a:solidFill>
                  <a:schemeClr val="tx2">
                    <a:lumMod val="50000"/>
                  </a:schemeClr>
                </a:solidFill>
              </a:rPr>
              <a:t> </a:t>
            </a:r>
            <a:endParaRPr lang="en-US" altLang="zh-TW" sz="2000" dirty="0">
              <a:solidFill>
                <a:schemeClr val="tx2">
                  <a:lumMod val="50000"/>
                </a:schemeClr>
              </a:solidFill>
            </a:endParaRPr>
          </a:p>
          <a:p>
            <a:pPr algn="ctr"/>
            <a:endParaRPr lang="en-US" altLang="zh-TW" sz="2000" dirty="0">
              <a:solidFill>
                <a:schemeClr val="tx2">
                  <a:lumMod val="50000"/>
                </a:schemeClr>
              </a:solidFill>
            </a:endParaRPr>
          </a:p>
          <a:p>
            <a:pPr algn="ctr"/>
            <a:r>
              <a:rPr lang="en-US" altLang="zh-TW" sz="2000" dirty="0">
                <a:solidFill>
                  <a:schemeClr val="tx2">
                    <a:lumMod val="50000"/>
                  </a:schemeClr>
                </a:solidFill>
              </a:rPr>
              <a:t>11F., No.102, Sec.4, Civic Blvd., </a:t>
            </a:r>
            <a:r>
              <a:rPr lang="en-US" altLang="zh-TW" sz="2000" dirty="0" err="1">
                <a:solidFill>
                  <a:schemeClr val="tx2">
                    <a:lumMod val="50000"/>
                  </a:schemeClr>
                </a:solidFill>
              </a:rPr>
              <a:t>Da’an</a:t>
            </a:r>
            <a:r>
              <a:rPr lang="en-US" altLang="zh-TW" sz="2000" dirty="0">
                <a:solidFill>
                  <a:schemeClr val="tx2">
                    <a:lumMod val="50000"/>
                  </a:schemeClr>
                </a:solidFill>
              </a:rPr>
              <a:t> Dist., Taipei City 106, </a:t>
            </a:r>
            <a:r>
              <a:rPr lang="en-US" altLang="zh-TW" sz="2000" dirty="0" smtClean="0">
                <a:solidFill>
                  <a:schemeClr val="tx2">
                    <a:lumMod val="50000"/>
                  </a:schemeClr>
                </a:solidFill>
              </a:rPr>
              <a:t>Taiwan</a:t>
            </a:r>
            <a:endParaRPr lang="zh-TW" altLang="en-US" sz="2000" dirty="0">
              <a:solidFill>
                <a:schemeClr val="tx2">
                  <a:lumMod val="50000"/>
                </a:schemeClr>
              </a:solidFill>
            </a:endParaRPr>
          </a:p>
        </p:txBody>
      </p:sp>
    </p:spTree>
    <p:extLst>
      <p:ext uri="{BB962C8B-B14F-4D97-AF65-F5344CB8AC3E}">
        <p14:creationId xmlns:p14="http://schemas.microsoft.com/office/powerpoint/2010/main" val="2953055931"/>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TotalTime>
  <Words>522</Words>
  <Application>Microsoft Office PowerPoint</Application>
  <PresentationFormat>寬螢幕</PresentationFormat>
  <Paragraphs>95</Paragraphs>
  <Slides>7</Slides>
  <Notes>7</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7</vt:i4>
      </vt:variant>
    </vt:vector>
  </HeadingPairs>
  <TitlesOfParts>
    <vt:vector size="16" baseType="lpstr">
      <vt:lpstr>等线</vt:lpstr>
      <vt:lpstr>Microsoft YaHei</vt:lpstr>
      <vt:lpstr>宋体</vt:lpstr>
      <vt:lpstr>新細明體</vt:lpstr>
      <vt:lpstr>楷体</vt:lpstr>
      <vt:lpstr>Arial</vt:lpstr>
      <vt:lpstr>Calibri</vt:lpstr>
      <vt:lpstr>Calibri Light</vt:lpstr>
      <vt:lpstr>Office Theme</vt:lpstr>
      <vt:lpstr>PowerPoint 簡報</vt:lpstr>
      <vt:lpstr>PowerPoint 簡報</vt:lpstr>
      <vt:lpstr>PowerPoint 簡報</vt:lpstr>
      <vt:lpstr>2021 Sesame crop</vt:lpstr>
      <vt:lpstr>PowerPoint 簡報</vt:lpstr>
      <vt:lpstr>The factors which influenced  2021 Sesame seeds.</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dc:creator>
  <cp:lastModifiedBy>陳昶宏</cp:lastModifiedBy>
  <cp:revision>102</cp:revision>
  <dcterms:created xsi:type="dcterms:W3CDTF">2019-07-16T11:15:07Z</dcterms:created>
  <dcterms:modified xsi:type="dcterms:W3CDTF">2021-10-25T08:23:43Z</dcterms:modified>
</cp:coreProperties>
</file>