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56" r:id="rId6"/>
    <p:sldId id="257" r:id="rId7"/>
    <p:sldId id="258" r:id="rId8"/>
    <p:sldId id="259" r:id="rId9"/>
    <p:sldId id="260" r:id="rId10"/>
    <p:sldId id="262" r:id="rId11"/>
    <p:sldId id="261"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4F751E-901D-44DD-974E-DB4B3B6FC1C1}" v="20" dt="2021-10-26T16:55:49.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2"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esh Parmar" userId="af6ede47-a897-40cd-84eb-196cb91979a7" providerId="ADAL" clId="{9D61099D-53FC-4CC0-84F0-D4900BDC2640}"/>
    <pc:docChg chg="undo redo custSel delSld modSld sldOrd modMainMaster">
      <pc:chgData name="Suresh Parmar" userId="af6ede47-a897-40cd-84eb-196cb91979a7" providerId="ADAL" clId="{9D61099D-53FC-4CC0-84F0-D4900BDC2640}" dt="2021-10-25T06:57:58.830" v="1884" actId="20577"/>
      <pc:docMkLst>
        <pc:docMk/>
      </pc:docMkLst>
      <pc:sldChg chg="modSp">
        <pc:chgData name="Suresh Parmar" userId="af6ede47-a897-40cd-84eb-196cb91979a7" providerId="ADAL" clId="{9D61099D-53FC-4CC0-84F0-D4900BDC2640}" dt="2021-10-20T10:24:44.455" v="1388"/>
        <pc:sldMkLst>
          <pc:docMk/>
          <pc:sldMk cId="201496598" sldId="256"/>
        </pc:sldMkLst>
        <pc:spChg chg="mod">
          <ac:chgData name="Suresh Parmar" userId="af6ede47-a897-40cd-84eb-196cb91979a7" providerId="ADAL" clId="{9D61099D-53FC-4CC0-84F0-D4900BDC2640}" dt="2021-10-20T10:24:44.455" v="1388"/>
          <ac:spMkLst>
            <pc:docMk/>
            <pc:sldMk cId="201496598" sldId="256"/>
            <ac:spMk id="9" creationId="{4C4C8F00-B8E4-4429-95C2-190102A21E63}"/>
          </ac:spMkLst>
        </pc:spChg>
      </pc:sldChg>
      <pc:sldChg chg="modSp mod">
        <pc:chgData name="Suresh Parmar" userId="af6ede47-a897-40cd-84eb-196cb91979a7" providerId="ADAL" clId="{9D61099D-53FC-4CC0-84F0-D4900BDC2640}" dt="2021-10-20T10:41:23.627" v="1554" actId="20577"/>
        <pc:sldMkLst>
          <pc:docMk/>
          <pc:sldMk cId="1380202058" sldId="257"/>
        </pc:sldMkLst>
        <pc:spChg chg="mod">
          <ac:chgData name="Suresh Parmar" userId="af6ede47-a897-40cd-84eb-196cb91979a7" providerId="ADAL" clId="{9D61099D-53FC-4CC0-84F0-D4900BDC2640}" dt="2021-10-20T10:24:44.455" v="1388"/>
          <ac:spMkLst>
            <pc:docMk/>
            <pc:sldMk cId="1380202058" sldId="257"/>
            <ac:spMk id="2" creationId="{8C4E7464-92E7-45D2-BA9D-D88E4B867BCD}"/>
          </ac:spMkLst>
        </pc:spChg>
        <pc:spChg chg="mod">
          <ac:chgData name="Suresh Parmar" userId="af6ede47-a897-40cd-84eb-196cb91979a7" providerId="ADAL" clId="{9D61099D-53FC-4CC0-84F0-D4900BDC2640}" dt="2021-10-20T10:41:23.627" v="1554" actId="20577"/>
          <ac:spMkLst>
            <pc:docMk/>
            <pc:sldMk cId="1380202058" sldId="257"/>
            <ac:spMk id="3" creationId="{4DDF0899-C1A2-4C9D-8A4A-31B6393E084F}"/>
          </ac:spMkLst>
        </pc:spChg>
        <pc:spChg chg="mod">
          <ac:chgData name="Suresh Parmar" userId="af6ede47-a897-40cd-84eb-196cb91979a7" providerId="ADAL" clId="{9D61099D-53FC-4CC0-84F0-D4900BDC2640}" dt="2021-10-20T10:24:44.455" v="1388"/>
          <ac:spMkLst>
            <pc:docMk/>
            <pc:sldMk cId="1380202058" sldId="257"/>
            <ac:spMk id="4" creationId="{26BFE43F-B262-44E6-856E-EDA7CE503BA5}"/>
          </ac:spMkLst>
        </pc:spChg>
      </pc:sldChg>
      <pc:sldChg chg="modSp">
        <pc:chgData name="Suresh Parmar" userId="af6ede47-a897-40cd-84eb-196cb91979a7" providerId="ADAL" clId="{9D61099D-53FC-4CC0-84F0-D4900BDC2640}" dt="2021-10-25T06:56:37.316" v="1873" actId="20577"/>
        <pc:sldMkLst>
          <pc:docMk/>
          <pc:sldMk cId="4023086077" sldId="258"/>
        </pc:sldMkLst>
        <pc:spChg chg="mod">
          <ac:chgData name="Suresh Parmar" userId="af6ede47-a897-40cd-84eb-196cb91979a7" providerId="ADAL" clId="{9D61099D-53FC-4CC0-84F0-D4900BDC2640}" dt="2021-10-20T10:24:44.455" v="1388"/>
          <ac:spMkLst>
            <pc:docMk/>
            <pc:sldMk cId="4023086077" sldId="258"/>
            <ac:spMk id="2" creationId="{8C4E7464-92E7-45D2-BA9D-D88E4B867BCD}"/>
          </ac:spMkLst>
        </pc:spChg>
        <pc:spChg chg="mod">
          <ac:chgData name="Suresh Parmar" userId="af6ede47-a897-40cd-84eb-196cb91979a7" providerId="ADAL" clId="{9D61099D-53FC-4CC0-84F0-D4900BDC2640}" dt="2021-10-20T10:24:44.455" v="1388"/>
          <ac:spMkLst>
            <pc:docMk/>
            <pc:sldMk cId="4023086077" sldId="258"/>
            <ac:spMk id="3" creationId="{4DDF0899-C1A2-4C9D-8A4A-31B6393E084F}"/>
          </ac:spMkLst>
        </pc:spChg>
        <pc:spChg chg="mod">
          <ac:chgData name="Suresh Parmar" userId="af6ede47-a897-40cd-84eb-196cb91979a7" providerId="ADAL" clId="{9D61099D-53FC-4CC0-84F0-D4900BDC2640}" dt="2021-10-20T10:24:44.455" v="1388"/>
          <ac:spMkLst>
            <pc:docMk/>
            <pc:sldMk cId="4023086077" sldId="258"/>
            <ac:spMk id="4" creationId="{26BFE43F-B262-44E6-856E-EDA7CE503BA5}"/>
          </ac:spMkLst>
        </pc:spChg>
        <pc:graphicFrameChg chg="mod">
          <ac:chgData name="Suresh Parmar" userId="af6ede47-a897-40cd-84eb-196cb91979a7" providerId="ADAL" clId="{9D61099D-53FC-4CC0-84F0-D4900BDC2640}" dt="2021-10-25T06:56:37.316" v="1873" actId="20577"/>
          <ac:graphicFrameMkLst>
            <pc:docMk/>
            <pc:sldMk cId="4023086077" sldId="258"/>
            <ac:graphicFrameMk id="7" creationId="{523D7B5B-1531-4081-B785-36A9DD9E7419}"/>
          </ac:graphicFrameMkLst>
        </pc:graphicFrameChg>
      </pc:sldChg>
      <pc:sldChg chg="modSp mod">
        <pc:chgData name="Suresh Parmar" userId="af6ede47-a897-40cd-84eb-196cb91979a7" providerId="ADAL" clId="{9D61099D-53FC-4CC0-84F0-D4900BDC2640}" dt="2021-10-25T06:55:39.314" v="1866" actId="6549"/>
        <pc:sldMkLst>
          <pc:docMk/>
          <pc:sldMk cId="2503765470" sldId="259"/>
        </pc:sldMkLst>
        <pc:spChg chg="mod">
          <ac:chgData name="Suresh Parmar" userId="af6ede47-a897-40cd-84eb-196cb91979a7" providerId="ADAL" clId="{9D61099D-53FC-4CC0-84F0-D4900BDC2640}" dt="2021-10-20T10:24:44.455" v="1388"/>
          <ac:spMkLst>
            <pc:docMk/>
            <pc:sldMk cId="2503765470" sldId="259"/>
            <ac:spMk id="2" creationId="{8C4E7464-92E7-45D2-BA9D-D88E4B867BCD}"/>
          </ac:spMkLst>
        </pc:spChg>
        <pc:spChg chg="mod">
          <ac:chgData name="Suresh Parmar" userId="af6ede47-a897-40cd-84eb-196cb91979a7" providerId="ADAL" clId="{9D61099D-53FC-4CC0-84F0-D4900BDC2640}" dt="2021-10-25T06:55:39.314" v="1866" actId="6549"/>
          <ac:spMkLst>
            <pc:docMk/>
            <pc:sldMk cId="2503765470" sldId="259"/>
            <ac:spMk id="3" creationId="{4DDF0899-C1A2-4C9D-8A4A-31B6393E084F}"/>
          </ac:spMkLst>
        </pc:spChg>
        <pc:spChg chg="mod">
          <ac:chgData name="Suresh Parmar" userId="af6ede47-a897-40cd-84eb-196cb91979a7" providerId="ADAL" clId="{9D61099D-53FC-4CC0-84F0-D4900BDC2640}" dt="2021-10-20T10:24:44.455" v="1388"/>
          <ac:spMkLst>
            <pc:docMk/>
            <pc:sldMk cId="2503765470" sldId="259"/>
            <ac:spMk id="4" creationId="{26BFE43F-B262-44E6-856E-EDA7CE503BA5}"/>
          </ac:spMkLst>
        </pc:spChg>
      </pc:sldChg>
      <pc:sldChg chg="modSp mod">
        <pc:chgData name="Suresh Parmar" userId="af6ede47-a897-40cd-84eb-196cb91979a7" providerId="ADAL" clId="{9D61099D-53FC-4CC0-84F0-D4900BDC2640}" dt="2021-10-25T06:55:14.517" v="1856" actId="20577"/>
        <pc:sldMkLst>
          <pc:docMk/>
          <pc:sldMk cId="3260842333" sldId="260"/>
        </pc:sldMkLst>
        <pc:spChg chg="mod">
          <ac:chgData name="Suresh Parmar" userId="af6ede47-a897-40cd-84eb-196cb91979a7" providerId="ADAL" clId="{9D61099D-53FC-4CC0-84F0-D4900BDC2640}" dt="2021-10-20T10:24:44.455" v="1388"/>
          <ac:spMkLst>
            <pc:docMk/>
            <pc:sldMk cId="3260842333" sldId="260"/>
            <ac:spMk id="2" creationId="{8C4E7464-92E7-45D2-BA9D-D88E4B867BCD}"/>
          </ac:spMkLst>
        </pc:spChg>
        <pc:spChg chg="mod">
          <ac:chgData name="Suresh Parmar" userId="af6ede47-a897-40cd-84eb-196cb91979a7" providerId="ADAL" clId="{9D61099D-53FC-4CC0-84F0-D4900BDC2640}" dt="2021-10-20T10:24:44.455" v="1388"/>
          <ac:spMkLst>
            <pc:docMk/>
            <pc:sldMk cId="3260842333" sldId="260"/>
            <ac:spMk id="3" creationId="{4DDF0899-C1A2-4C9D-8A4A-31B6393E084F}"/>
          </ac:spMkLst>
        </pc:spChg>
        <pc:spChg chg="mod">
          <ac:chgData name="Suresh Parmar" userId="af6ede47-a897-40cd-84eb-196cb91979a7" providerId="ADAL" clId="{9D61099D-53FC-4CC0-84F0-D4900BDC2640}" dt="2021-10-20T10:24:44.455" v="1388"/>
          <ac:spMkLst>
            <pc:docMk/>
            <pc:sldMk cId="3260842333" sldId="260"/>
            <ac:spMk id="4" creationId="{26BFE43F-B262-44E6-856E-EDA7CE503BA5}"/>
          </ac:spMkLst>
        </pc:spChg>
        <pc:spChg chg="mod">
          <ac:chgData name="Suresh Parmar" userId="af6ede47-a897-40cd-84eb-196cb91979a7" providerId="ADAL" clId="{9D61099D-53FC-4CC0-84F0-D4900BDC2640}" dt="2021-10-25T06:55:14.517" v="1856" actId="20577"/>
          <ac:spMkLst>
            <pc:docMk/>
            <pc:sldMk cId="3260842333" sldId="260"/>
            <ac:spMk id="5" creationId="{696A5C00-5B72-4D95-AEE1-0FDBEF335FAC}"/>
          </ac:spMkLst>
        </pc:spChg>
      </pc:sldChg>
      <pc:sldChg chg="addSp delSp modSp mod setBg delDesignElem">
        <pc:chgData name="Suresh Parmar" userId="af6ede47-a897-40cd-84eb-196cb91979a7" providerId="ADAL" clId="{9D61099D-53FC-4CC0-84F0-D4900BDC2640}" dt="2021-10-25T06:57:23.374" v="1875"/>
        <pc:sldMkLst>
          <pc:docMk/>
          <pc:sldMk cId="1438679627" sldId="261"/>
        </pc:sldMkLst>
        <pc:spChg chg="mod">
          <ac:chgData name="Suresh Parmar" userId="af6ede47-a897-40cd-84eb-196cb91979a7" providerId="ADAL" clId="{9D61099D-53FC-4CC0-84F0-D4900BDC2640}" dt="2021-10-20T10:41:33.106" v="1555"/>
          <ac:spMkLst>
            <pc:docMk/>
            <pc:sldMk cId="1438679627" sldId="261"/>
            <ac:spMk id="2" creationId="{8C4E7464-92E7-45D2-BA9D-D88E4B867BCD}"/>
          </ac:spMkLst>
        </pc:spChg>
        <pc:spChg chg="del">
          <ac:chgData name="Suresh Parmar" userId="af6ede47-a897-40cd-84eb-196cb91979a7" providerId="ADAL" clId="{9D61099D-53FC-4CC0-84F0-D4900BDC2640}" dt="2021-10-19T09:22:04.081" v="113" actId="1957"/>
          <ac:spMkLst>
            <pc:docMk/>
            <pc:sldMk cId="1438679627" sldId="261"/>
            <ac:spMk id="3" creationId="{4DDF0899-C1A2-4C9D-8A4A-31B6393E084F}"/>
          </ac:spMkLst>
        </pc:spChg>
        <pc:spChg chg="mod">
          <ac:chgData name="Suresh Parmar" userId="af6ede47-a897-40cd-84eb-196cb91979a7" providerId="ADAL" clId="{9D61099D-53FC-4CC0-84F0-D4900BDC2640}" dt="2021-10-20T10:24:44.455" v="1388"/>
          <ac:spMkLst>
            <pc:docMk/>
            <pc:sldMk cId="1438679627" sldId="261"/>
            <ac:spMk id="4" creationId="{26BFE43F-B262-44E6-856E-EDA7CE503BA5}"/>
          </ac:spMkLst>
        </pc:spChg>
        <pc:spChg chg="add del">
          <ac:chgData name="Suresh Parmar" userId="af6ede47-a897-40cd-84eb-196cb91979a7" providerId="ADAL" clId="{9D61099D-53FC-4CC0-84F0-D4900BDC2640}" dt="2021-10-19T10:29:07.785" v="172" actId="26606"/>
          <ac:spMkLst>
            <pc:docMk/>
            <pc:sldMk cId="1438679627" sldId="261"/>
            <ac:spMk id="13" creationId="{A5711A0E-A428-4ED1-96CB-33D69FD842E4}"/>
          </ac:spMkLst>
        </pc:spChg>
        <pc:spChg chg="add del">
          <ac:chgData name="Suresh Parmar" userId="af6ede47-a897-40cd-84eb-196cb91979a7" providerId="ADAL" clId="{9D61099D-53FC-4CC0-84F0-D4900BDC2640}" dt="2021-10-20T10:24:44.455" v="1388"/>
          <ac:spMkLst>
            <pc:docMk/>
            <pc:sldMk cId="1438679627" sldId="261"/>
            <ac:spMk id="18" creationId="{A5711A0E-A428-4ED1-96CB-33D69FD842E4}"/>
          </ac:spMkLst>
        </pc:spChg>
        <pc:graphicFrameChg chg="add mod">
          <ac:chgData name="Suresh Parmar" userId="af6ede47-a897-40cd-84eb-196cb91979a7" providerId="ADAL" clId="{9D61099D-53FC-4CC0-84F0-D4900BDC2640}" dt="2021-10-25T06:57:23.374" v="1875"/>
          <ac:graphicFrameMkLst>
            <pc:docMk/>
            <pc:sldMk cId="1438679627" sldId="261"/>
            <ac:graphicFrameMk id="6" creationId="{20832DFE-1D0F-4FB4-940C-4E42C38E7D96}"/>
          </ac:graphicFrameMkLst>
        </pc:graphicFrameChg>
        <pc:graphicFrameChg chg="add mod">
          <ac:chgData name="Suresh Parmar" userId="af6ede47-a897-40cd-84eb-196cb91979a7" providerId="ADAL" clId="{9D61099D-53FC-4CC0-84F0-D4900BDC2640}" dt="2021-10-25T06:57:06.977" v="1874"/>
          <ac:graphicFrameMkLst>
            <pc:docMk/>
            <pc:sldMk cId="1438679627" sldId="261"/>
            <ac:graphicFrameMk id="7" creationId="{6566C035-0E58-4955-9E7C-8E15C37D73A3}"/>
          </ac:graphicFrameMkLst>
        </pc:graphicFrameChg>
        <pc:graphicFrameChg chg="add del mod ord modGraphic">
          <ac:chgData name="Suresh Parmar" userId="af6ede47-a897-40cd-84eb-196cb91979a7" providerId="ADAL" clId="{9D61099D-53FC-4CC0-84F0-D4900BDC2640}" dt="2021-10-19T10:28:12.762" v="158" actId="478"/>
          <ac:graphicFrameMkLst>
            <pc:docMk/>
            <pc:sldMk cId="1438679627" sldId="261"/>
            <ac:graphicFrameMk id="8" creationId="{D6F7DF08-F7C4-4BA0-AE47-05E2B3F15172}"/>
          </ac:graphicFrameMkLst>
        </pc:graphicFrameChg>
        <pc:graphicFrameChg chg="add del mod ord">
          <ac:chgData name="Suresh Parmar" userId="af6ede47-a897-40cd-84eb-196cb91979a7" providerId="ADAL" clId="{9D61099D-53FC-4CC0-84F0-D4900BDC2640}" dt="2021-10-20T10:31:17.905" v="1437" actId="478"/>
          <ac:graphicFrameMkLst>
            <pc:docMk/>
            <pc:sldMk cId="1438679627" sldId="261"/>
            <ac:graphicFrameMk id="10" creationId="{050881BC-BA8A-4F29-9240-C328E91CAFED}"/>
          </ac:graphicFrameMkLst>
        </pc:graphicFrameChg>
      </pc:sldChg>
      <pc:sldChg chg="modSp mod ord">
        <pc:chgData name="Suresh Parmar" userId="af6ede47-a897-40cd-84eb-196cb91979a7" providerId="ADAL" clId="{9D61099D-53FC-4CC0-84F0-D4900BDC2640}" dt="2021-10-25T06:57:58.830" v="1884" actId="20577"/>
        <pc:sldMkLst>
          <pc:docMk/>
          <pc:sldMk cId="1922101804" sldId="262"/>
        </pc:sldMkLst>
        <pc:spChg chg="mod">
          <ac:chgData name="Suresh Parmar" userId="af6ede47-a897-40cd-84eb-196cb91979a7" providerId="ADAL" clId="{9D61099D-53FC-4CC0-84F0-D4900BDC2640}" dt="2021-10-20T10:40:32.086" v="1495" actId="20577"/>
          <ac:spMkLst>
            <pc:docMk/>
            <pc:sldMk cId="1922101804" sldId="262"/>
            <ac:spMk id="2" creationId="{8C4E7464-92E7-45D2-BA9D-D88E4B867BCD}"/>
          </ac:spMkLst>
        </pc:spChg>
        <pc:spChg chg="mod">
          <ac:chgData name="Suresh Parmar" userId="af6ede47-a897-40cd-84eb-196cb91979a7" providerId="ADAL" clId="{9D61099D-53FC-4CC0-84F0-D4900BDC2640}" dt="2021-10-25T06:57:58.830" v="1884" actId="20577"/>
          <ac:spMkLst>
            <pc:docMk/>
            <pc:sldMk cId="1922101804" sldId="262"/>
            <ac:spMk id="3" creationId="{4DDF0899-C1A2-4C9D-8A4A-31B6393E084F}"/>
          </ac:spMkLst>
        </pc:spChg>
        <pc:spChg chg="mod">
          <ac:chgData name="Suresh Parmar" userId="af6ede47-a897-40cd-84eb-196cb91979a7" providerId="ADAL" clId="{9D61099D-53FC-4CC0-84F0-D4900BDC2640}" dt="2021-10-20T10:24:44.455" v="1388"/>
          <ac:spMkLst>
            <pc:docMk/>
            <pc:sldMk cId="1922101804" sldId="262"/>
            <ac:spMk id="4" creationId="{26BFE43F-B262-44E6-856E-EDA7CE503BA5}"/>
          </ac:spMkLst>
        </pc:spChg>
      </pc:sldChg>
      <pc:sldChg chg="modSp mod">
        <pc:chgData name="Suresh Parmar" userId="af6ede47-a897-40cd-84eb-196cb91979a7" providerId="ADAL" clId="{9D61099D-53FC-4CC0-84F0-D4900BDC2640}" dt="2021-10-23T08:55:39.759" v="1839" actId="20577"/>
        <pc:sldMkLst>
          <pc:docMk/>
          <pc:sldMk cId="4277327914" sldId="263"/>
        </pc:sldMkLst>
        <pc:spChg chg="mod">
          <ac:chgData name="Suresh Parmar" userId="af6ede47-a897-40cd-84eb-196cb91979a7" providerId="ADAL" clId="{9D61099D-53FC-4CC0-84F0-D4900BDC2640}" dt="2021-10-20T10:41:41.984" v="1579" actId="20577"/>
          <ac:spMkLst>
            <pc:docMk/>
            <pc:sldMk cId="4277327914" sldId="263"/>
            <ac:spMk id="2" creationId="{8C4E7464-92E7-45D2-BA9D-D88E4B867BCD}"/>
          </ac:spMkLst>
        </pc:spChg>
        <pc:spChg chg="mod">
          <ac:chgData name="Suresh Parmar" userId="af6ede47-a897-40cd-84eb-196cb91979a7" providerId="ADAL" clId="{9D61099D-53FC-4CC0-84F0-D4900BDC2640}" dt="2021-10-23T08:55:39.759" v="1839" actId="20577"/>
          <ac:spMkLst>
            <pc:docMk/>
            <pc:sldMk cId="4277327914" sldId="263"/>
            <ac:spMk id="3" creationId="{4DDF0899-C1A2-4C9D-8A4A-31B6393E084F}"/>
          </ac:spMkLst>
        </pc:spChg>
        <pc:spChg chg="mod">
          <ac:chgData name="Suresh Parmar" userId="af6ede47-a897-40cd-84eb-196cb91979a7" providerId="ADAL" clId="{9D61099D-53FC-4CC0-84F0-D4900BDC2640}" dt="2021-10-20T10:24:44.455" v="1388"/>
          <ac:spMkLst>
            <pc:docMk/>
            <pc:sldMk cId="4277327914" sldId="263"/>
            <ac:spMk id="4" creationId="{26BFE43F-B262-44E6-856E-EDA7CE503BA5}"/>
          </ac:spMkLst>
        </pc:spChg>
      </pc:sldChg>
      <pc:sldChg chg="modSp del">
        <pc:chgData name="Suresh Parmar" userId="af6ede47-a897-40cd-84eb-196cb91979a7" providerId="ADAL" clId="{9D61099D-53FC-4CC0-84F0-D4900BDC2640}" dt="2021-10-20T10:41:44.611" v="1580" actId="47"/>
        <pc:sldMkLst>
          <pc:docMk/>
          <pc:sldMk cId="1026992565" sldId="264"/>
        </pc:sldMkLst>
        <pc:spChg chg="mod">
          <ac:chgData name="Suresh Parmar" userId="af6ede47-a897-40cd-84eb-196cb91979a7" providerId="ADAL" clId="{9D61099D-53FC-4CC0-84F0-D4900BDC2640}" dt="2021-10-20T10:24:44.455" v="1388"/>
          <ac:spMkLst>
            <pc:docMk/>
            <pc:sldMk cId="1026992565" sldId="264"/>
            <ac:spMk id="2" creationId="{8C4E7464-92E7-45D2-BA9D-D88E4B867BCD}"/>
          </ac:spMkLst>
        </pc:spChg>
        <pc:spChg chg="mod">
          <ac:chgData name="Suresh Parmar" userId="af6ede47-a897-40cd-84eb-196cb91979a7" providerId="ADAL" clId="{9D61099D-53FC-4CC0-84F0-D4900BDC2640}" dt="2021-10-20T10:24:44.455" v="1388"/>
          <ac:spMkLst>
            <pc:docMk/>
            <pc:sldMk cId="1026992565" sldId="264"/>
            <ac:spMk id="3" creationId="{4DDF0899-C1A2-4C9D-8A4A-31B6393E084F}"/>
          </ac:spMkLst>
        </pc:spChg>
        <pc:spChg chg="mod">
          <ac:chgData name="Suresh Parmar" userId="af6ede47-a897-40cd-84eb-196cb91979a7" providerId="ADAL" clId="{9D61099D-53FC-4CC0-84F0-D4900BDC2640}" dt="2021-10-20T10:24:44.455" v="1388"/>
          <ac:spMkLst>
            <pc:docMk/>
            <pc:sldMk cId="1026992565" sldId="264"/>
            <ac:spMk id="4" creationId="{26BFE43F-B262-44E6-856E-EDA7CE503BA5}"/>
          </ac:spMkLst>
        </pc:spChg>
      </pc:sldChg>
      <pc:sldChg chg="addSp delSp modSp mod setBg">
        <pc:chgData name="Suresh Parmar" userId="af6ede47-a897-40cd-84eb-196cb91979a7" providerId="ADAL" clId="{9D61099D-53FC-4CC0-84F0-D4900BDC2640}" dt="2021-10-20T10:29:22.974" v="1435" actId="1076"/>
        <pc:sldMkLst>
          <pc:docMk/>
          <pc:sldMk cId="4246914979" sldId="265"/>
        </pc:sldMkLst>
        <pc:spChg chg="del mod">
          <ac:chgData name="Suresh Parmar" userId="af6ede47-a897-40cd-84eb-196cb91979a7" providerId="ADAL" clId="{9D61099D-53FC-4CC0-84F0-D4900BDC2640}" dt="2021-10-20T10:25:57.285" v="1393" actId="478"/>
          <ac:spMkLst>
            <pc:docMk/>
            <pc:sldMk cId="4246914979" sldId="265"/>
            <ac:spMk id="2" creationId="{8C4E7464-92E7-45D2-BA9D-D88E4B867BCD}"/>
          </ac:spMkLst>
        </pc:spChg>
        <pc:spChg chg="del mod">
          <ac:chgData name="Suresh Parmar" userId="af6ede47-a897-40cd-84eb-196cb91979a7" providerId="ADAL" clId="{9D61099D-53FC-4CC0-84F0-D4900BDC2640}" dt="2021-10-20T10:25:53.677" v="1392" actId="478"/>
          <ac:spMkLst>
            <pc:docMk/>
            <pc:sldMk cId="4246914979" sldId="265"/>
            <ac:spMk id="3" creationId="{4DDF0899-C1A2-4C9D-8A4A-31B6393E084F}"/>
          </ac:spMkLst>
        </pc:spChg>
        <pc:spChg chg="mod ord">
          <ac:chgData name="Suresh Parmar" userId="af6ede47-a897-40cd-84eb-196cb91979a7" providerId="ADAL" clId="{9D61099D-53FC-4CC0-84F0-D4900BDC2640}" dt="2021-10-20T10:24:50.598" v="1389"/>
          <ac:spMkLst>
            <pc:docMk/>
            <pc:sldMk cId="4246914979" sldId="265"/>
            <ac:spMk id="4" creationId="{26BFE43F-B262-44E6-856E-EDA7CE503BA5}"/>
          </ac:spMkLst>
        </pc:spChg>
        <pc:spChg chg="add del mod">
          <ac:chgData name="Suresh Parmar" userId="af6ede47-a897-40cd-84eb-196cb91979a7" providerId="ADAL" clId="{9D61099D-53FC-4CC0-84F0-D4900BDC2640}" dt="2021-10-20T10:20:15.143" v="1350" actId="22"/>
          <ac:spMkLst>
            <pc:docMk/>
            <pc:sldMk cId="4246914979" sldId="265"/>
            <ac:spMk id="6" creationId="{A1264873-E0ED-4E60-866F-65A1D2F23DE8}"/>
          </ac:spMkLst>
        </pc:spChg>
        <pc:spChg chg="add del">
          <ac:chgData name="Suresh Parmar" userId="af6ede47-a897-40cd-84eb-196cb91979a7" providerId="ADAL" clId="{9D61099D-53FC-4CC0-84F0-D4900BDC2640}" dt="2021-10-20T10:20:21.956" v="1360" actId="22"/>
          <ac:spMkLst>
            <pc:docMk/>
            <pc:sldMk cId="4246914979" sldId="265"/>
            <ac:spMk id="8" creationId="{F2A498A1-5443-472D-80EB-D9FB08F5D85D}"/>
          </ac:spMkLst>
        </pc:spChg>
        <pc:spChg chg="add del mod">
          <ac:chgData name="Suresh Parmar" userId="af6ede47-a897-40cd-84eb-196cb91979a7" providerId="ADAL" clId="{9D61099D-53FC-4CC0-84F0-D4900BDC2640}" dt="2021-10-20T10:29:16.831" v="1434" actId="1076"/>
          <ac:spMkLst>
            <pc:docMk/>
            <pc:sldMk cId="4246914979" sldId="265"/>
            <ac:spMk id="10" creationId="{86672E1C-0894-4608-BC32-A9DB37EDED85}"/>
          </ac:spMkLst>
        </pc:spChg>
        <pc:spChg chg="add del mod">
          <ac:chgData name="Suresh Parmar" userId="af6ede47-a897-40cd-84eb-196cb91979a7" providerId="ADAL" clId="{9D61099D-53FC-4CC0-84F0-D4900BDC2640}" dt="2021-10-20T10:26:31.814" v="1398" actId="478"/>
          <ac:spMkLst>
            <pc:docMk/>
            <pc:sldMk cId="4246914979" sldId="265"/>
            <ac:spMk id="14" creationId="{F13D3501-1276-405B-BD6B-C1DED594CB17}"/>
          </ac:spMkLst>
        </pc:spChg>
        <pc:spChg chg="add del">
          <ac:chgData name="Suresh Parmar" userId="af6ede47-a897-40cd-84eb-196cb91979a7" providerId="ADAL" clId="{9D61099D-53FC-4CC0-84F0-D4900BDC2640}" dt="2021-10-20T10:22:34.116" v="1373" actId="26606"/>
          <ac:spMkLst>
            <pc:docMk/>
            <pc:sldMk cId="4246914979" sldId="265"/>
            <ac:spMk id="15" creationId="{91F32EBA-ED97-466E-8CFA-8382584155D0}"/>
          </ac:spMkLst>
        </pc:spChg>
        <pc:spChg chg="add del">
          <ac:chgData name="Suresh Parmar" userId="af6ede47-a897-40cd-84eb-196cb91979a7" providerId="ADAL" clId="{9D61099D-53FC-4CC0-84F0-D4900BDC2640}" dt="2021-10-20T10:22:34.116" v="1373" actId="26606"/>
          <ac:spMkLst>
            <pc:docMk/>
            <pc:sldMk cId="4246914979" sldId="265"/>
            <ac:spMk id="16" creationId="{62A38935-BB53-4DF7-A56E-48DD25B685D7}"/>
          </ac:spMkLst>
        </pc:spChg>
        <pc:spChg chg="add del">
          <ac:chgData name="Suresh Parmar" userId="af6ede47-a897-40cd-84eb-196cb91979a7" providerId="ADAL" clId="{9D61099D-53FC-4CC0-84F0-D4900BDC2640}" dt="2021-10-20T10:22:22.973" v="1371" actId="26606"/>
          <ac:spMkLst>
            <pc:docMk/>
            <pc:sldMk cId="4246914979" sldId="265"/>
            <ac:spMk id="18" creationId="{33CD251C-A887-4D2F-925B-FC097198538B}"/>
          </ac:spMkLst>
        </pc:spChg>
        <pc:spChg chg="add del">
          <ac:chgData name="Suresh Parmar" userId="af6ede47-a897-40cd-84eb-196cb91979a7" providerId="ADAL" clId="{9D61099D-53FC-4CC0-84F0-D4900BDC2640}" dt="2021-10-20T10:22:22.973" v="1371" actId="26606"/>
          <ac:spMkLst>
            <pc:docMk/>
            <pc:sldMk cId="4246914979" sldId="265"/>
            <ac:spMk id="20" creationId="{3B2069EE-A08E-44F0-B3F9-3CF8CC2DCAD5}"/>
          </ac:spMkLst>
        </pc:spChg>
        <pc:spChg chg="add mod">
          <ac:chgData name="Suresh Parmar" userId="af6ede47-a897-40cd-84eb-196cb91979a7" providerId="ADAL" clId="{9D61099D-53FC-4CC0-84F0-D4900BDC2640}" dt="2021-10-20T10:27:10.453" v="1404" actId="1076"/>
          <ac:spMkLst>
            <pc:docMk/>
            <pc:sldMk cId="4246914979" sldId="265"/>
            <ac:spMk id="26" creationId="{C06B1D6E-340E-4C5C-93B1-0AFE5B36FBA1}"/>
          </ac:spMkLst>
        </pc:spChg>
        <pc:grpChg chg="add del">
          <ac:chgData name="Suresh Parmar" userId="af6ede47-a897-40cd-84eb-196cb91979a7" providerId="ADAL" clId="{9D61099D-53FC-4CC0-84F0-D4900BDC2640}" dt="2021-10-20T10:22:22.973" v="1371" actId="26606"/>
          <ac:grpSpMkLst>
            <pc:docMk/>
            <pc:sldMk cId="4246914979" sldId="265"/>
            <ac:grpSpMk id="22" creationId="{C9888C69-11CC-40BA-BABF-F9B7E11C9156}"/>
          </ac:grpSpMkLst>
        </pc:grpChg>
        <pc:picChg chg="add del mod">
          <ac:chgData name="Suresh Parmar" userId="af6ede47-a897-40cd-84eb-196cb91979a7" providerId="ADAL" clId="{9D61099D-53FC-4CC0-84F0-D4900BDC2640}" dt="2021-10-20T10:20:46.536" v="1365" actId="21"/>
          <ac:picMkLst>
            <pc:docMk/>
            <pc:sldMk cId="4246914979" sldId="265"/>
            <ac:picMk id="11" creationId="{AE3E1F59-279A-42B4-9BFD-0695080765FA}"/>
          </ac:picMkLst>
        </pc:picChg>
        <pc:picChg chg="add del mod">
          <ac:chgData name="Suresh Parmar" userId="af6ede47-a897-40cd-84eb-196cb91979a7" providerId="ADAL" clId="{9D61099D-53FC-4CC0-84F0-D4900BDC2640}" dt="2021-10-20T10:21:38.360" v="1367" actId="478"/>
          <ac:picMkLst>
            <pc:docMk/>
            <pc:sldMk cId="4246914979" sldId="265"/>
            <ac:picMk id="12" creationId="{31279A43-083F-415D-A6B6-7B1B5382B2C7}"/>
          </ac:picMkLst>
        </pc:picChg>
        <pc:picChg chg="add mod">
          <ac:chgData name="Suresh Parmar" userId="af6ede47-a897-40cd-84eb-196cb91979a7" providerId="ADAL" clId="{9D61099D-53FC-4CC0-84F0-D4900BDC2640}" dt="2021-10-20T10:29:22.974" v="1435" actId="1076"/>
          <ac:picMkLst>
            <pc:docMk/>
            <pc:sldMk cId="4246914979" sldId="265"/>
            <ac:picMk id="13" creationId="{8EDCC062-1FF3-406A-AEA6-CECD89588EF5}"/>
          </ac:picMkLst>
        </pc:picChg>
        <pc:picChg chg="add del mod">
          <ac:chgData name="Suresh Parmar" userId="af6ede47-a897-40cd-84eb-196cb91979a7" providerId="ADAL" clId="{9D61099D-53FC-4CC0-84F0-D4900BDC2640}" dt="2021-10-20T10:26:41.570" v="1400"/>
          <ac:picMkLst>
            <pc:docMk/>
            <pc:sldMk cId="4246914979" sldId="265"/>
            <ac:picMk id="25" creationId="{61E93E83-12C3-4A57-8DDA-B72C479F7398}"/>
          </ac:picMkLst>
        </pc:picChg>
        <pc:picChg chg="add mod">
          <ac:chgData name="Suresh Parmar" userId="af6ede47-a897-40cd-84eb-196cb91979a7" providerId="ADAL" clId="{9D61099D-53FC-4CC0-84F0-D4900BDC2640}" dt="2021-10-20T10:29:16.831" v="1434" actId="1076"/>
          <ac:picMkLst>
            <pc:docMk/>
            <pc:sldMk cId="4246914979" sldId="265"/>
            <ac:picMk id="27" creationId="{45A90011-4ED3-4FDC-BC0B-BA2150E8BF42}"/>
          </ac:picMkLst>
        </pc:picChg>
      </pc:sldChg>
      <pc:sldMasterChg chg="modSldLayout">
        <pc:chgData name="Suresh Parmar" userId="af6ede47-a897-40cd-84eb-196cb91979a7" providerId="ADAL" clId="{9D61099D-53FC-4CC0-84F0-D4900BDC2640}" dt="2021-10-20T10:24:35.837" v="1383"/>
        <pc:sldMasterMkLst>
          <pc:docMk/>
          <pc:sldMasterMk cId="1255072453" sldId="2147483660"/>
        </pc:sldMasterMkLst>
        <pc:sldLayoutChg chg="addSp">
          <pc:chgData name="Suresh Parmar" userId="af6ede47-a897-40cd-84eb-196cb91979a7" providerId="ADAL" clId="{9D61099D-53FC-4CC0-84F0-D4900BDC2640}" dt="2021-10-20T10:24:35.837" v="1383"/>
          <pc:sldLayoutMkLst>
            <pc:docMk/>
            <pc:sldMasterMk cId="1255072453" sldId="2147483660"/>
            <pc:sldLayoutMk cId="3704715015" sldId="2147483662"/>
          </pc:sldLayoutMkLst>
          <pc:picChg chg="add">
            <ac:chgData name="Suresh Parmar" userId="af6ede47-a897-40cd-84eb-196cb91979a7" providerId="ADAL" clId="{9D61099D-53FC-4CC0-84F0-D4900BDC2640}" dt="2021-10-20T10:24:35.837" v="1383"/>
            <ac:picMkLst>
              <pc:docMk/>
              <pc:sldMasterMk cId="1255072453" sldId="2147483660"/>
              <pc:sldLayoutMk cId="3704715015" sldId="2147483662"/>
              <ac:picMk id="7" creationId="{39B0CD12-C569-4693-A593-4FAC1FDCE4B5}"/>
            </ac:picMkLst>
          </pc:picChg>
          <pc:cxnChg chg="add">
            <ac:chgData name="Suresh Parmar" userId="af6ede47-a897-40cd-84eb-196cb91979a7" providerId="ADAL" clId="{9D61099D-53FC-4CC0-84F0-D4900BDC2640}" dt="2021-10-20T10:24:35.837" v="1383"/>
            <ac:cxnSpMkLst>
              <pc:docMk/>
              <pc:sldMasterMk cId="1255072453" sldId="2147483660"/>
              <pc:sldLayoutMk cId="3704715015" sldId="2147483662"/>
              <ac:cxnSpMk id="8" creationId="{D8B418AD-7930-43B7-9861-CDF3E18587E8}"/>
            </ac:cxnSpMkLst>
          </pc:cxnChg>
        </pc:sldLayoutChg>
      </pc:sldMasterChg>
      <pc:sldMasterChg chg="modSldLayout">
        <pc:chgData name="Suresh Parmar" userId="af6ede47-a897-40cd-84eb-196cb91979a7" providerId="ADAL" clId="{9D61099D-53FC-4CC0-84F0-D4900BDC2640}" dt="2021-10-20T10:23:27.682" v="1377"/>
        <pc:sldMasterMkLst>
          <pc:docMk/>
          <pc:sldMasterMk cId="2312688733" sldId="2147483660"/>
        </pc:sldMasterMkLst>
        <pc:sldLayoutChg chg="addSp">
          <pc:chgData name="Suresh Parmar" userId="af6ede47-a897-40cd-84eb-196cb91979a7" providerId="ADAL" clId="{9D61099D-53FC-4CC0-84F0-D4900BDC2640}" dt="2021-10-20T10:23:27.682" v="1377"/>
          <pc:sldLayoutMkLst>
            <pc:docMk/>
            <pc:sldMasterMk cId="2312688733" sldId="2147483660"/>
            <pc:sldLayoutMk cId="781472434" sldId="2147483662"/>
          </pc:sldLayoutMkLst>
          <pc:picChg chg="add">
            <ac:chgData name="Suresh Parmar" userId="af6ede47-a897-40cd-84eb-196cb91979a7" providerId="ADAL" clId="{9D61099D-53FC-4CC0-84F0-D4900BDC2640}" dt="2021-10-20T10:23:27.682" v="1377"/>
            <ac:picMkLst>
              <pc:docMk/>
              <pc:sldMasterMk cId="2312688733" sldId="2147483660"/>
              <pc:sldLayoutMk cId="781472434" sldId="2147483662"/>
              <ac:picMk id="7" creationId="{50523B7A-D5AB-45DE-BFDA-3DB2BBBC7DA8}"/>
            </ac:picMkLst>
          </pc:picChg>
          <pc:cxnChg chg="add">
            <ac:chgData name="Suresh Parmar" userId="af6ede47-a897-40cd-84eb-196cb91979a7" providerId="ADAL" clId="{9D61099D-53FC-4CC0-84F0-D4900BDC2640}" dt="2021-10-20T10:23:27.682" v="1377"/>
            <ac:cxnSpMkLst>
              <pc:docMk/>
              <pc:sldMasterMk cId="2312688733" sldId="2147483660"/>
              <pc:sldLayoutMk cId="781472434" sldId="2147483662"/>
              <ac:cxnSpMk id="8" creationId="{7A1D2885-B1FB-4DD2-99F0-6F593409DF6B}"/>
            </ac:cxnSpMkLst>
          </pc:cxnChg>
        </pc:sldLayoutChg>
      </pc:sldMasterChg>
      <pc:sldMasterChg chg="modSldLayout">
        <pc:chgData name="Suresh Parmar" userId="af6ede47-a897-40cd-84eb-196cb91979a7" providerId="ADAL" clId="{9D61099D-53FC-4CC0-84F0-D4900BDC2640}" dt="2021-10-20T10:24:50.598" v="1389"/>
        <pc:sldMasterMkLst>
          <pc:docMk/>
          <pc:sldMasterMk cId="2607841841" sldId="2147483660"/>
        </pc:sldMasterMkLst>
        <pc:sldLayoutChg chg="addSp">
          <pc:chgData name="Suresh Parmar" userId="af6ede47-a897-40cd-84eb-196cb91979a7" providerId="ADAL" clId="{9D61099D-53FC-4CC0-84F0-D4900BDC2640}" dt="2021-10-20T10:24:50.598" v="1389"/>
          <pc:sldLayoutMkLst>
            <pc:docMk/>
            <pc:sldMasterMk cId="2607841841" sldId="2147483660"/>
            <pc:sldLayoutMk cId="1003405735" sldId="2147483662"/>
          </pc:sldLayoutMkLst>
          <pc:picChg chg="add">
            <ac:chgData name="Suresh Parmar" userId="af6ede47-a897-40cd-84eb-196cb91979a7" providerId="ADAL" clId="{9D61099D-53FC-4CC0-84F0-D4900BDC2640}" dt="2021-10-20T10:24:50.598" v="1389"/>
            <ac:picMkLst>
              <pc:docMk/>
              <pc:sldMasterMk cId="2607841841" sldId="2147483660"/>
              <pc:sldLayoutMk cId="1003405735" sldId="2147483662"/>
              <ac:picMk id="7" creationId="{43559D17-2B37-4C94-819F-BA12CFCB6A3E}"/>
            </ac:picMkLst>
          </pc:picChg>
          <pc:cxnChg chg="add">
            <ac:chgData name="Suresh Parmar" userId="af6ede47-a897-40cd-84eb-196cb91979a7" providerId="ADAL" clId="{9D61099D-53FC-4CC0-84F0-D4900BDC2640}" dt="2021-10-20T10:24:50.598" v="1389"/>
            <ac:cxnSpMkLst>
              <pc:docMk/>
              <pc:sldMasterMk cId="2607841841" sldId="2147483660"/>
              <pc:sldLayoutMk cId="1003405735" sldId="2147483662"/>
              <ac:cxnSpMk id="8" creationId="{B9EADE6A-60D2-4CE3-96F9-03D9913124F1}"/>
            </ac:cxnSpMkLst>
          </pc:cxnChg>
        </pc:sldLayoutChg>
      </pc:sldMasterChg>
      <pc:sldMasterChg chg="modSldLayout">
        <pc:chgData name="Suresh Parmar" userId="af6ede47-a897-40cd-84eb-196cb91979a7" providerId="ADAL" clId="{9D61099D-53FC-4CC0-84F0-D4900BDC2640}" dt="2021-10-20T10:24:40.766" v="1385"/>
        <pc:sldMasterMkLst>
          <pc:docMk/>
          <pc:sldMasterMk cId="1547876929" sldId="2147483672"/>
        </pc:sldMasterMkLst>
        <pc:sldLayoutChg chg="addSp">
          <pc:chgData name="Suresh Parmar" userId="af6ede47-a897-40cd-84eb-196cb91979a7" providerId="ADAL" clId="{9D61099D-53FC-4CC0-84F0-D4900BDC2640}" dt="2021-10-20T10:24:40.766" v="1385"/>
          <pc:sldLayoutMkLst>
            <pc:docMk/>
            <pc:sldMasterMk cId="1547876929" sldId="2147483672"/>
            <pc:sldLayoutMk cId="3026616427" sldId="2147483674"/>
          </pc:sldLayoutMkLst>
          <pc:picChg chg="add">
            <ac:chgData name="Suresh Parmar" userId="af6ede47-a897-40cd-84eb-196cb91979a7" providerId="ADAL" clId="{9D61099D-53FC-4CC0-84F0-D4900BDC2640}" dt="2021-10-20T10:24:40.766" v="1385"/>
            <ac:picMkLst>
              <pc:docMk/>
              <pc:sldMasterMk cId="1547876929" sldId="2147483672"/>
              <pc:sldLayoutMk cId="3026616427" sldId="2147483674"/>
              <ac:picMk id="7" creationId="{7CE3530C-A6EB-49A8-9F44-6D8CA4CDE23A}"/>
            </ac:picMkLst>
          </pc:picChg>
          <pc:cxnChg chg="add">
            <ac:chgData name="Suresh Parmar" userId="af6ede47-a897-40cd-84eb-196cb91979a7" providerId="ADAL" clId="{9D61099D-53FC-4CC0-84F0-D4900BDC2640}" dt="2021-10-20T10:24:40.766" v="1385"/>
            <ac:cxnSpMkLst>
              <pc:docMk/>
              <pc:sldMasterMk cId="1547876929" sldId="2147483672"/>
              <pc:sldLayoutMk cId="3026616427" sldId="2147483674"/>
              <ac:cxnSpMk id="8" creationId="{128C0DD0-C6D7-4319-8159-21B8FDC8567F}"/>
            </ac:cxnSpMkLst>
          </pc:cxnChg>
        </pc:sldLayoutChg>
      </pc:sldMasterChg>
    </pc:docChg>
  </pc:docChgLst>
  <pc:docChgLst>
    <pc:chgData name="Mihir Parmar" userId="7e7e83e8-8672-4e32-936e-2d7d61755373" providerId="ADAL" clId="{3F4F751E-901D-44DD-974E-DB4B3B6FC1C1}"/>
    <pc:docChg chg="undo custSel modSld">
      <pc:chgData name="Mihir Parmar" userId="7e7e83e8-8672-4e32-936e-2d7d61755373" providerId="ADAL" clId="{3F4F751E-901D-44DD-974E-DB4B3B6FC1C1}" dt="2021-10-26T17:03:46.876" v="758" actId="20577"/>
      <pc:docMkLst>
        <pc:docMk/>
      </pc:docMkLst>
      <pc:sldChg chg="addSp modSp">
        <pc:chgData name="Mihir Parmar" userId="7e7e83e8-8672-4e32-936e-2d7d61755373" providerId="ADAL" clId="{3F4F751E-901D-44DD-974E-DB4B3B6FC1C1}" dt="2021-10-23T11:08:25.919" v="512" actId="1076"/>
        <pc:sldMkLst>
          <pc:docMk/>
          <pc:sldMk cId="1380202058" sldId="257"/>
        </pc:sldMkLst>
        <pc:picChg chg="add mod">
          <ac:chgData name="Mihir Parmar" userId="7e7e83e8-8672-4e32-936e-2d7d61755373" providerId="ADAL" clId="{3F4F751E-901D-44DD-974E-DB4B3B6FC1C1}" dt="2021-10-23T11:08:25.919" v="512" actId="1076"/>
          <ac:picMkLst>
            <pc:docMk/>
            <pc:sldMk cId="1380202058" sldId="257"/>
            <ac:picMk id="5" creationId="{2E6091D6-34A5-4BD7-A6E3-469A8387D0A3}"/>
          </ac:picMkLst>
        </pc:picChg>
      </pc:sldChg>
      <pc:sldChg chg="modSp mod">
        <pc:chgData name="Mihir Parmar" userId="7e7e83e8-8672-4e32-936e-2d7d61755373" providerId="ADAL" clId="{3F4F751E-901D-44DD-974E-DB4B3B6FC1C1}" dt="2021-10-26T14:15:02.995" v="629" actId="20577"/>
        <pc:sldMkLst>
          <pc:docMk/>
          <pc:sldMk cId="4023086077" sldId="258"/>
        </pc:sldMkLst>
        <pc:spChg chg="mod">
          <ac:chgData name="Mihir Parmar" userId="7e7e83e8-8672-4e32-936e-2d7d61755373" providerId="ADAL" clId="{3F4F751E-901D-44DD-974E-DB4B3B6FC1C1}" dt="2021-10-26T14:15:02.995" v="629" actId="20577"/>
          <ac:spMkLst>
            <pc:docMk/>
            <pc:sldMk cId="4023086077" sldId="258"/>
            <ac:spMk id="3" creationId="{4DDF0899-C1A2-4C9D-8A4A-31B6393E084F}"/>
          </ac:spMkLst>
        </pc:spChg>
      </pc:sldChg>
      <pc:sldChg chg="addSp delSp modSp mod modClrScheme chgLayout">
        <pc:chgData name="Mihir Parmar" userId="7e7e83e8-8672-4e32-936e-2d7d61755373" providerId="ADAL" clId="{3F4F751E-901D-44DD-974E-DB4B3B6FC1C1}" dt="2021-10-26T17:03:46.876" v="758" actId="20577"/>
        <pc:sldMkLst>
          <pc:docMk/>
          <pc:sldMk cId="3260842333" sldId="260"/>
        </pc:sldMkLst>
        <pc:spChg chg="mod ord">
          <ac:chgData name="Mihir Parmar" userId="7e7e83e8-8672-4e32-936e-2d7d61755373" providerId="ADAL" clId="{3F4F751E-901D-44DD-974E-DB4B3B6FC1C1}" dt="2021-10-23T11:14:15.532" v="574" actId="700"/>
          <ac:spMkLst>
            <pc:docMk/>
            <pc:sldMk cId="3260842333" sldId="260"/>
            <ac:spMk id="2" creationId="{8C4E7464-92E7-45D2-BA9D-D88E4B867BCD}"/>
          </ac:spMkLst>
        </pc:spChg>
        <pc:spChg chg="mod ord">
          <ac:chgData name="Mihir Parmar" userId="7e7e83e8-8672-4e32-936e-2d7d61755373" providerId="ADAL" clId="{3F4F751E-901D-44DD-974E-DB4B3B6FC1C1}" dt="2021-10-25T15:43:29.284" v="601"/>
          <ac:spMkLst>
            <pc:docMk/>
            <pc:sldMk cId="3260842333" sldId="260"/>
            <ac:spMk id="3" creationId="{4DDF0899-C1A2-4C9D-8A4A-31B6393E084F}"/>
          </ac:spMkLst>
        </pc:spChg>
        <pc:spChg chg="mod ord">
          <ac:chgData name="Mihir Parmar" userId="7e7e83e8-8672-4e32-936e-2d7d61755373" providerId="ADAL" clId="{3F4F751E-901D-44DD-974E-DB4B3B6FC1C1}" dt="2021-10-23T11:14:15.532" v="574" actId="700"/>
          <ac:spMkLst>
            <pc:docMk/>
            <pc:sldMk cId="3260842333" sldId="260"/>
            <ac:spMk id="4" creationId="{26BFE43F-B262-44E6-856E-EDA7CE503BA5}"/>
          </ac:spMkLst>
        </pc:spChg>
        <pc:spChg chg="add mod ord">
          <ac:chgData name="Mihir Parmar" userId="7e7e83e8-8672-4e32-936e-2d7d61755373" providerId="ADAL" clId="{3F4F751E-901D-44DD-974E-DB4B3B6FC1C1}" dt="2021-10-26T17:03:46.876" v="758" actId="20577"/>
          <ac:spMkLst>
            <pc:docMk/>
            <pc:sldMk cId="3260842333" sldId="260"/>
            <ac:spMk id="5" creationId="{696A5C00-5B72-4D95-AEE1-0FDBEF335FAC}"/>
          </ac:spMkLst>
        </pc:spChg>
        <pc:spChg chg="add del mod">
          <ac:chgData name="Mihir Parmar" userId="7e7e83e8-8672-4e32-936e-2d7d61755373" providerId="ADAL" clId="{3F4F751E-901D-44DD-974E-DB4B3B6FC1C1}" dt="2021-10-23T11:13:47.449" v="560" actId="767"/>
          <ac:spMkLst>
            <pc:docMk/>
            <pc:sldMk cId="3260842333" sldId="260"/>
            <ac:spMk id="6" creationId="{EDBC31E8-0F8B-4567-987C-08C32A1375A8}"/>
          </ac:spMkLst>
        </pc:spChg>
        <pc:picChg chg="add del mod">
          <ac:chgData name="Mihir Parmar" userId="7e7e83e8-8672-4e32-936e-2d7d61755373" providerId="ADAL" clId="{3F4F751E-901D-44DD-974E-DB4B3B6FC1C1}" dt="2021-10-25T15:41:27.466" v="600" actId="478"/>
          <ac:picMkLst>
            <pc:docMk/>
            <pc:sldMk cId="3260842333" sldId="260"/>
            <ac:picMk id="7" creationId="{EBCE5D90-5FCE-4CE2-9E32-22ABA582796F}"/>
          </ac:picMkLst>
        </pc:picChg>
        <pc:picChg chg="add mod">
          <ac:chgData name="Mihir Parmar" userId="7e7e83e8-8672-4e32-936e-2d7d61755373" providerId="ADAL" clId="{3F4F751E-901D-44DD-974E-DB4B3B6FC1C1}" dt="2021-10-25T15:44:16.728" v="611" actId="1076"/>
          <ac:picMkLst>
            <pc:docMk/>
            <pc:sldMk cId="3260842333" sldId="260"/>
            <ac:picMk id="10" creationId="{0C385629-3CE6-4330-8338-D04E0DF22007}"/>
          </ac:picMkLst>
        </pc:picChg>
        <pc:cxnChg chg="add mod">
          <ac:chgData name="Mihir Parmar" userId="7e7e83e8-8672-4e32-936e-2d7d61755373" providerId="ADAL" clId="{3F4F751E-901D-44DD-974E-DB4B3B6FC1C1}" dt="2021-10-23T11:16:45.148" v="591" actId="692"/>
          <ac:cxnSpMkLst>
            <pc:docMk/>
            <pc:sldMk cId="3260842333" sldId="260"/>
            <ac:cxnSpMk id="8" creationId="{6CE54FDE-45C2-4D4D-9E0A-DDEA03A8DC30}"/>
          </ac:cxnSpMkLst>
        </pc:cxnChg>
      </pc:sldChg>
      <pc:sldChg chg="modSp mod">
        <pc:chgData name="Mihir Parmar" userId="7e7e83e8-8672-4e32-936e-2d7d61755373" providerId="ADAL" clId="{3F4F751E-901D-44DD-974E-DB4B3B6FC1C1}" dt="2021-10-26T14:15:37.572" v="631" actId="27918"/>
        <pc:sldMkLst>
          <pc:docMk/>
          <pc:sldMk cId="1438679627" sldId="261"/>
        </pc:sldMkLst>
        <pc:graphicFrameChg chg="mod">
          <ac:chgData name="Mihir Parmar" userId="7e7e83e8-8672-4e32-936e-2d7d61755373" providerId="ADAL" clId="{3F4F751E-901D-44DD-974E-DB4B3B6FC1C1}" dt="2021-10-25T15:12:49.933" v="593" actId="1076"/>
          <ac:graphicFrameMkLst>
            <pc:docMk/>
            <pc:sldMk cId="1438679627" sldId="261"/>
            <ac:graphicFrameMk id="7" creationId="{6566C035-0E58-4955-9E7C-8E15C37D73A3}"/>
          </ac:graphicFrameMkLst>
        </pc:graphicFrameChg>
      </pc:sldChg>
      <pc:sldChg chg="modSp mod">
        <pc:chgData name="Mihir Parmar" userId="7e7e83e8-8672-4e32-936e-2d7d61755373" providerId="ADAL" clId="{3F4F751E-901D-44DD-974E-DB4B3B6FC1C1}" dt="2021-10-26T16:57:58.556" v="752" actId="20577"/>
        <pc:sldMkLst>
          <pc:docMk/>
          <pc:sldMk cId="1922101804" sldId="262"/>
        </pc:sldMkLst>
        <pc:spChg chg="mod">
          <ac:chgData name="Mihir Parmar" userId="7e7e83e8-8672-4e32-936e-2d7d61755373" providerId="ADAL" clId="{3F4F751E-901D-44DD-974E-DB4B3B6FC1C1}" dt="2021-10-26T16:57:58.556" v="752" actId="20577"/>
          <ac:spMkLst>
            <pc:docMk/>
            <pc:sldMk cId="1922101804" sldId="262"/>
            <ac:spMk id="3" creationId="{4DDF0899-C1A2-4C9D-8A4A-31B6393E084F}"/>
          </ac:spMkLst>
        </pc:spChg>
      </pc:sldChg>
      <pc:sldChg chg="modSp mod">
        <pc:chgData name="Mihir Parmar" userId="7e7e83e8-8672-4e32-936e-2d7d61755373" providerId="ADAL" clId="{3F4F751E-901D-44DD-974E-DB4B3B6FC1C1}" dt="2021-10-23T11:07:26.147" v="509" actId="313"/>
        <pc:sldMkLst>
          <pc:docMk/>
          <pc:sldMk cId="4277327914" sldId="263"/>
        </pc:sldMkLst>
        <pc:spChg chg="mod">
          <ac:chgData name="Mihir Parmar" userId="7e7e83e8-8672-4e32-936e-2d7d61755373" providerId="ADAL" clId="{3F4F751E-901D-44DD-974E-DB4B3B6FC1C1}" dt="2021-10-23T11:07:26.147" v="509" actId="313"/>
          <ac:spMkLst>
            <pc:docMk/>
            <pc:sldMk cId="4277327914" sldId="263"/>
            <ac:spMk id="3" creationId="{4DDF0899-C1A2-4C9D-8A4A-31B6393E084F}"/>
          </ac:spMkLst>
        </pc:spChg>
      </pc:sldChg>
      <pc:sldChg chg="addSp modSp mod">
        <pc:chgData name="Mihir Parmar" userId="7e7e83e8-8672-4e32-936e-2d7d61755373" providerId="ADAL" clId="{3F4F751E-901D-44DD-974E-DB4B3B6FC1C1}" dt="2021-10-26T16:55:27.923" v="743" actId="1076"/>
        <pc:sldMkLst>
          <pc:docMk/>
          <pc:sldMk cId="4246914979" sldId="265"/>
        </pc:sldMkLst>
        <pc:spChg chg="mod">
          <ac:chgData name="Mihir Parmar" userId="7e7e83e8-8672-4e32-936e-2d7d61755373" providerId="ADAL" clId="{3F4F751E-901D-44DD-974E-DB4B3B6FC1C1}" dt="2021-10-26T16:55:10.478" v="740" actId="20577"/>
          <ac:spMkLst>
            <pc:docMk/>
            <pc:sldMk cId="4246914979" sldId="265"/>
            <ac:spMk id="10" creationId="{86672E1C-0894-4608-BC32-A9DB37EDED85}"/>
          </ac:spMkLst>
        </pc:spChg>
        <pc:picChg chg="mod">
          <ac:chgData name="Mihir Parmar" userId="7e7e83e8-8672-4e32-936e-2d7d61755373" providerId="ADAL" clId="{3F4F751E-901D-44DD-974E-DB4B3B6FC1C1}" dt="2021-10-26T16:55:21.404" v="742" actId="1076"/>
          <ac:picMkLst>
            <pc:docMk/>
            <pc:sldMk cId="4246914979" sldId="265"/>
            <ac:picMk id="27" creationId="{45A90011-4ED3-4FDC-BC0B-BA2150E8BF42}"/>
          </ac:picMkLst>
        </pc:picChg>
        <pc:picChg chg="add mod">
          <ac:chgData name="Mihir Parmar" userId="7e7e83e8-8672-4e32-936e-2d7d61755373" providerId="ADAL" clId="{3F4F751E-901D-44DD-974E-DB4B3B6FC1C1}" dt="2021-10-26T16:55:27.923" v="743" actId="1076"/>
          <ac:picMkLst>
            <pc:docMk/>
            <pc:sldMk cId="4246914979" sldId="265"/>
            <ac:picMk id="1026" creationId="{5613D443-82CF-421A-BCE5-8B76B534CDE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Sesame Seeds</a:t>
            </a:r>
            <a:r>
              <a:rPr lang="en-US" baseline="0"/>
              <a:t> Export (in ‘000 MT)</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Quantity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154</c:v>
                </c:pt>
                <c:pt idx="1">
                  <c:v>219</c:v>
                </c:pt>
                <c:pt idx="2">
                  <c:v>147</c:v>
                </c:pt>
                <c:pt idx="3">
                  <c:v>192</c:v>
                </c:pt>
                <c:pt idx="4">
                  <c:v>212</c:v>
                </c:pt>
                <c:pt idx="5">
                  <c:v>185</c:v>
                </c:pt>
                <c:pt idx="6">
                  <c:v>216</c:v>
                </c:pt>
                <c:pt idx="7">
                  <c:v>286</c:v>
                </c:pt>
                <c:pt idx="8">
                  <c:v>288</c:v>
                </c:pt>
                <c:pt idx="9">
                  <c:v>204</c:v>
                </c:pt>
                <c:pt idx="10">
                  <c:v>297</c:v>
                </c:pt>
                <c:pt idx="11">
                  <c:v>383</c:v>
                </c:pt>
                <c:pt idx="12">
                  <c:v>336</c:v>
                </c:pt>
                <c:pt idx="13">
                  <c:v>263</c:v>
                </c:pt>
                <c:pt idx="14">
                  <c:v>340</c:v>
                </c:pt>
                <c:pt idx="15">
                  <c:v>294</c:v>
                </c:pt>
                <c:pt idx="16">
                  <c:v>306</c:v>
                </c:pt>
                <c:pt idx="17">
                  <c:v>310</c:v>
                </c:pt>
                <c:pt idx="18">
                  <c:v>308</c:v>
                </c:pt>
                <c:pt idx="19">
                  <c:v>262</c:v>
                </c:pt>
              </c:numCache>
            </c:numRef>
          </c:val>
          <c:smooth val="0"/>
          <c:extLst>
            <c:ext xmlns:c16="http://schemas.microsoft.com/office/drawing/2014/chart" uri="{C3380CC4-5D6E-409C-BE32-E72D297353CC}">
              <c16:uniqueId val="{00000000-AA67-448A-8624-F19D37E49B30}"/>
            </c:ext>
          </c:extLst>
        </c:ser>
        <c:dLbls>
          <c:showLegendKey val="0"/>
          <c:showVal val="0"/>
          <c:showCatName val="0"/>
          <c:showSerName val="0"/>
          <c:showPercent val="0"/>
          <c:showBubbleSize val="0"/>
        </c:dLbls>
        <c:marker val="1"/>
        <c:smooth val="0"/>
        <c:axId val="1092489936"/>
        <c:axId val="1092490352"/>
      </c:lineChart>
      <c:catAx>
        <c:axId val="10924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2490352"/>
        <c:crosses val="autoZero"/>
        <c:auto val="1"/>
        <c:lblAlgn val="ctr"/>
        <c:lblOffset val="100"/>
        <c:noMultiLvlLbl val="0"/>
      </c:catAx>
      <c:valAx>
        <c:axId val="1092490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QTY</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2489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Import</a:t>
            </a:r>
            <a:r>
              <a:rPr lang="en-US" baseline="0"/>
              <a:t> Per year</a:t>
            </a:r>
            <a:endParaRPr lang="en-US"/>
          </a:p>
        </c:rich>
      </c:tx>
      <c:overlay val="1"/>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51097126033649"/>
          <c:y val="4.3213483301417874E-2"/>
          <c:w val="0.83690433614242388"/>
          <c:h val="0.72466302116098524"/>
        </c:manualLayout>
      </c:layout>
      <c:lineChart>
        <c:grouping val="standard"/>
        <c:varyColors val="0"/>
        <c:ser>
          <c:idx val="0"/>
          <c:order val="0"/>
          <c:tx>
            <c:strRef>
              <c:f>Sheet1!$B$1</c:f>
              <c:strCache>
                <c:ptCount val="1"/>
                <c:pt idx="0">
                  <c:v>Import Quantity</c:v>
                </c:pt>
              </c:strCache>
            </c:strRef>
          </c:tx>
          <c:spPr>
            <a:ln w="22225" cap="rnd">
              <a:solidFill>
                <a:schemeClr val="accent6"/>
              </a:solidFill>
              <a:round/>
            </a:ln>
            <a:effectLst/>
          </c:spPr>
          <c:marker>
            <c:symbol val="diamond"/>
            <c:size val="6"/>
            <c:spPr>
              <a:solidFill>
                <a:schemeClr val="accent6"/>
              </a:solidFill>
              <a:ln w="9525">
                <a:solidFill>
                  <a:schemeClr val="accent6"/>
                </a:solidFill>
                <a:round/>
              </a:ln>
              <a:effectLst/>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30</c:v>
                </c:pt>
                <c:pt idx="1">
                  <c:v>575</c:v>
                </c:pt>
                <c:pt idx="2">
                  <c:v>1500</c:v>
                </c:pt>
                <c:pt idx="3">
                  <c:v>541</c:v>
                </c:pt>
                <c:pt idx="4">
                  <c:v>3600</c:v>
                </c:pt>
                <c:pt idx="5">
                  <c:v>7700</c:v>
                </c:pt>
                <c:pt idx="6">
                  <c:v>3600</c:v>
                </c:pt>
                <c:pt idx="7">
                  <c:v>6500</c:v>
                </c:pt>
                <c:pt idx="8">
                  <c:v>7200</c:v>
                </c:pt>
                <c:pt idx="9">
                  <c:v>16100</c:v>
                </c:pt>
                <c:pt idx="10">
                  <c:v>15600</c:v>
                </c:pt>
                <c:pt idx="11">
                  <c:v>3600</c:v>
                </c:pt>
                <c:pt idx="12">
                  <c:v>20700</c:v>
                </c:pt>
                <c:pt idx="13">
                  <c:v>84000</c:v>
                </c:pt>
                <c:pt idx="14">
                  <c:v>56400</c:v>
                </c:pt>
                <c:pt idx="15">
                  <c:v>26800</c:v>
                </c:pt>
                <c:pt idx="16">
                  <c:v>46100</c:v>
                </c:pt>
                <c:pt idx="17">
                  <c:v>40200</c:v>
                </c:pt>
                <c:pt idx="18">
                  <c:v>50300</c:v>
                </c:pt>
                <c:pt idx="19">
                  <c:v>138000</c:v>
                </c:pt>
                <c:pt idx="20">
                  <c:v>145000</c:v>
                </c:pt>
              </c:numCache>
            </c:numRef>
          </c:val>
          <c:smooth val="0"/>
          <c:extLst>
            <c:ext xmlns:c16="http://schemas.microsoft.com/office/drawing/2014/chart" uri="{C3380CC4-5D6E-409C-BE32-E72D297353CC}">
              <c16:uniqueId val="{00000000-C740-40D6-B2E3-A0390F4DEC91}"/>
            </c:ext>
          </c:extLst>
        </c:ser>
        <c:dLbls>
          <c:showLegendKey val="0"/>
          <c:showVal val="0"/>
          <c:showCatName val="0"/>
          <c:showSerName val="0"/>
          <c:showPercent val="0"/>
          <c:showBubbleSize val="0"/>
        </c:dLbls>
        <c:marker val="1"/>
        <c:smooth val="0"/>
        <c:axId val="1581208144"/>
        <c:axId val="1581208560"/>
      </c:lineChart>
      <c:catAx>
        <c:axId val="158120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581208560"/>
        <c:crosses val="autoZero"/>
        <c:auto val="1"/>
        <c:lblAlgn val="ctr"/>
        <c:lblOffset val="100"/>
        <c:noMultiLvlLbl val="0"/>
      </c:catAx>
      <c:valAx>
        <c:axId val="158120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120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30" b="1"/>
              <a:t>SUPPLYING</a:t>
            </a:r>
            <a:r>
              <a:rPr lang="en-US" sz="2130" b="1" baseline="0"/>
              <a:t> ORIGINS</a:t>
            </a:r>
            <a:endParaRPr lang="en-US" sz="2130" b="1"/>
          </a:p>
        </c:rich>
      </c:tx>
      <c:layout>
        <c:manualLayout>
          <c:xMode val="edge"/>
          <c:yMode val="edge"/>
          <c:x val="0.32076308141902865"/>
          <c:y val="2.107111501316944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c:v>
                </c:pt>
              </c:strCache>
            </c:strRef>
          </c:tx>
          <c:spPr>
            <a:solidFill>
              <a:schemeClr val="accent6">
                <a:tint val="77000"/>
              </a:schemeClr>
            </a:solidFill>
            <a:ln>
              <a:noFill/>
            </a:ln>
            <a:effectLst/>
          </c:spPr>
          <c:invertIfNegative val="0"/>
          <c:cat>
            <c:strRef>
              <c:f>Sheet1!$A$2:$A$10</c:f>
              <c:strCache>
                <c:ptCount val="9"/>
                <c:pt idx="0">
                  <c:v>Sudan</c:v>
                </c:pt>
                <c:pt idx="1">
                  <c:v>Nigeria</c:v>
                </c:pt>
                <c:pt idx="2">
                  <c:v>Brazil</c:v>
                </c:pt>
                <c:pt idx="3">
                  <c:v>Somalia</c:v>
                </c:pt>
                <c:pt idx="4">
                  <c:v>Burkina Faso</c:v>
                </c:pt>
                <c:pt idx="5">
                  <c:v>Togo</c:v>
                </c:pt>
                <c:pt idx="6">
                  <c:v>Tanzania</c:v>
                </c:pt>
                <c:pt idx="7">
                  <c:v>Mozambique</c:v>
                </c:pt>
                <c:pt idx="8">
                  <c:v>Ethiopia</c:v>
                </c:pt>
              </c:strCache>
            </c:strRef>
          </c:cat>
          <c:val>
            <c:numRef>
              <c:f>Sheet1!$B$2:$B$10</c:f>
              <c:numCache>
                <c:formatCode>General</c:formatCode>
                <c:ptCount val="9"/>
                <c:pt idx="0">
                  <c:v>77666</c:v>
                </c:pt>
                <c:pt idx="1">
                  <c:v>32460</c:v>
                </c:pt>
                <c:pt idx="2">
                  <c:v>0</c:v>
                </c:pt>
                <c:pt idx="3">
                  <c:v>14560</c:v>
                </c:pt>
                <c:pt idx="4">
                  <c:v>4477</c:v>
                </c:pt>
                <c:pt idx="5">
                  <c:v>3940</c:v>
                </c:pt>
                <c:pt idx="6">
                  <c:v>482</c:v>
                </c:pt>
                <c:pt idx="7">
                  <c:v>380</c:v>
                </c:pt>
                <c:pt idx="8">
                  <c:v>969</c:v>
                </c:pt>
              </c:numCache>
            </c:numRef>
          </c:val>
          <c:extLst>
            <c:ext xmlns:c16="http://schemas.microsoft.com/office/drawing/2014/chart" uri="{C3380CC4-5D6E-409C-BE32-E72D297353CC}">
              <c16:uniqueId val="{00000000-4086-47F0-94F9-EF86387432D5}"/>
            </c:ext>
          </c:extLst>
        </c:ser>
        <c:ser>
          <c:idx val="1"/>
          <c:order val="1"/>
          <c:tx>
            <c:strRef>
              <c:f>Sheet1!$C$1</c:f>
              <c:strCache>
                <c:ptCount val="1"/>
                <c:pt idx="0">
                  <c:v>2020</c:v>
                </c:pt>
              </c:strCache>
            </c:strRef>
          </c:tx>
          <c:spPr>
            <a:solidFill>
              <a:schemeClr val="accent6">
                <a:shade val="76000"/>
              </a:schemeClr>
            </a:solidFill>
            <a:ln>
              <a:noFill/>
            </a:ln>
            <a:effectLst/>
          </c:spPr>
          <c:invertIfNegative val="0"/>
          <c:cat>
            <c:strRef>
              <c:f>Sheet1!$A$2:$A$10</c:f>
              <c:strCache>
                <c:ptCount val="9"/>
                <c:pt idx="0">
                  <c:v>Sudan</c:v>
                </c:pt>
                <c:pt idx="1">
                  <c:v>Nigeria</c:v>
                </c:pt>
                <c:pt idx="2">
                  <c:v>Brazil</c:v>
                </c:pt>
                <c:pt idx="3">
                  <c:v>Somalia</c:v>
                </c:pt>
                <c:pt idx="4">
                  <c:v>Burkina Faso</c:v>
                </c:pt>
                <c:pt idx="5">
                  <c:v>Togo</c:v>
                </c:pt>
                <c:pt idx="6">
                  <c:v>Tanzania</c:v>
                </c:pt>
                <c:pt idx="7">
                  <c:v>Mozambique</c:v>
                </c:pt>
                <c:pt idx="8">
                  <c:v>Ethiopia</c:v>
                </c:pt>
              </c:strCache>
            </c:strRef>
          </c:cat>
          <c:val>
            <c:numRef>
              <c:f>Sheet1!$C$2:$C$10</c:f>
              <c:numCache>
                <c:formatCode>General</c:formatCode>
                <c:ptCount val="9"/>
                <c:pt idx="0">
                  <c:v>68652</c:v>
                </c:pt>
                <c:pt idx="1">
                  <c:v>38238</c:v>
                </c:pt>
                <c:pt idx="2">
                  <c:v>14740</c:v>
                </c:pt>
                <c:pt idx="3">
                  <c:v>2962</c:v>
                </c:pt>
                <c:pt idx="4">
                  <c:v>6613</c:v>
                </c:pt>
                <c:pt idx="5">
                  <c:v>4090</c:v>
                </c:pt>
                <c:pt idx="6">
                  <c:v>4254</c:v>
                </c:pt>
                <c:pt idx="7">
                  <c:v>3707</c:v>
                </c:pt>
                <c:pt idx="8">
                  <c:v>1121</c:v>
                </c:pt>
              </c:numCache>
            </c:numRef>
          </c:val>
          <c:extLst>
            <c:ext xmlns:c16="http://schemas.microsoft.com/office/drawing/2014/chart" uri="{C3380CC4-5D6E-409C-BE32-E72D297353CC}">
              <c16:uniqueId val="{00000001-4086-47F0-94F9-EF86387432D5}"/>
            </c:ext>
          </c:extLst>
        </c:ser>
        <c:dLbls>
          <c:showLegendKey val="0"/>
          <c:showVal val="0"/>
          <c:showCatName val="0"/>
          <c:showSerName val="0"/>
          <c:showPercent val="0"/>
          <c:showBubbleSize val="0"/>
        </c:dLbls>
        <c:gapWidth val="150"/>
        <c:axId val="92476592"/>
        <c:axId val="92466608"/>
      </c:barChart>
      <c:catAx>
        <c:axId val="9247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466608"/>
        <c:crosses val="autoZero"/>
        <c:auto val="1"/>
        <c:lblAlgn val="ctr"/>
        <c:lblOffset val="100"/>
        <c:noMultiLvlLbl val="0"/>
      </c:catAx>
      <c:valAx>
        <c:axId val="9246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476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72FC-11E5-40E3-B6D1-461BBAA52085}" type="datetimeFigureOut">
              <a:rPr lang="en-IN" smtClean="0"/>
              <a:t>26-10-2021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2C2-78A3-4CD7-B17E-9C33223DA41C}" type="slidenum">
              <a:rPr lang="en-IN" smtClean="0"/>
              <a:t>‹#›</a:t>
            </a:fld>
            <a:endParaRPr lang="en-IN"/>
          </a:p>
        </p:txBody>
      </p:sp>
    </p:spTree>
    <p:extLst>
      <p:ext uri="{BB962C8B-B14F-4D97-AF65-F5344CB8AC3E}">
        <p14:creationId xmlns:p14="http://schemas.microsoft.com/office/powerpoint/2010/main" val="15725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F8B8-D536-4BF1-81B8-A41E5548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1E8EA8-1951-4E86-9B71-C1219DCD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B13EDE-3F72-4101-9859-F7D083798F30}"/>
              </a:ext>
            </a:extLst>
          </p:cNvPr>
          <p:cNvSpPr>
            <a:spLocks noGrp="1"/>
          </p:cNvSpPr>
          <p:nvPr>
            <p:ph type="dt" sz="half" idx="10"/>
          </p:nvPr>
        </p:nvSpPr>
        <p:spPr/>
        <p:txBody>
          <a:bodyPr/>
          <a:lstStyle/>
          <a:p>
            <a:fld id="{3168AEAC-B167-4EF9-8441-3126B809719A}" type="datetime1">
              <a:rPr lang="en-IN" smtClean="0"/>
              <a:t>26-10-2021</a:t>
            </a:fld>
            <a:endParaRPr lang="en-IN"/>
          </a:p>
        </p:txBody>
      </p:sp>
      <p:sp>
        <p:nvSpPr>
          <p:cNvPr id="5" name="Footer Placeholder 4">
            <a:extLst>
              <a:ext uri="{FF2B5EF4-FFF2-40B4-BE49-F238E27FC236}">
                <a16:creationId xmlns:a16="http://schemas.microsoft.com/office/drawing/2014/main" id="{4AD5135C-E7CB-4B9E-891D-250D13278C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C05160-2FE7-4B1D-9E86-D0A633757FB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41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3674-6A67-497D-B6D1-A6ACD997D0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6C75D-BE66-4E80-84FA-F1D764265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81C3C-B21C-42A7-AED7-0FD2F7C26968}"/>
              </a:ext>
            </a:extLst>
          </p:cNvPr>
          <p:cNvSpPr>
            <a:spLocks noGrp="1"/>
          </p:cNvSpPr>
          <p:nvPr>
            <p:ph type="dt" sz="half" idx="10"/>
          </p:nvPr>
        </p:nvSpPr>
        <p:spPr/>
        <p:txBody>
          <a:bodyPr/>
          <a:lstStyle/>
          <a:p>
            <a:fld id="{5A326705-4FD9-4DBF-8F7E-4A92E1F3D1B1}" type="datetime1">
              <a:rPr lang="en-IN" smtClean="0"/>
              <a:t>26-10-2021</a:t>
            </a:fld>
            <a:endParaRPr lang="en-IN"/>
          </a:p>
        </p:txBody>
      </p:sp>
      <p:sp>
        <p:nvSpPr>
          <p:cNvPr id="5" name="Footer Placeholder 4">
            <a:extLst>
              <a:ext uri="{FF2B5EF4-FFF2-40B4-BE49-F238E27FC236}">
                <a16:creationId xmlns:a16="http://schemas.microsoft.com/office/drawing/2014/main" id="{DC6A4643-012D-4283-B8F7-190A7DD4E4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172665-57EA-438F-AFCA-1727758250E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422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F93A-66F4-4D16-B8F3-A85585E88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6F111E-4BD6-423D-BD98-83D0078CF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108892-EE52-4D4A-AB05-A593B32B37F7}"/>
              </a:ext>
            </a:extLst>
          </p:cNvPr>
          <p:cNvSpPr>
            <a:spLocks noGrp="1"/>
          </p:cNvSpPr>
          <p:nvPr>
            <p:ph type="dt" sz="half" idx="10"/>
          </p:nvPr>
        </p:nvSpPr>
        <p:spPr/>
        <p:txBody>
          <a:bodyPr/>
          <a:lstStyle/>
          <a:p>
            <a:fld id="{B06B801B-EC8D-459E-94CF-27312C80F26A}" type="datetime1">
              <a:rPr lang="en-IN" smtClean="0"/>
              <a:t>26-10-2021</a:t>
            </a:fld>
            <a:endParaRPr lang="en-IN"/>
          </a:p>
        </p:txBody>
      </p:sp>
      <p:sp>
        <p:nvSpPr>
          <p:cNvPr id="5" name="Footer Placeholder 4">
            <a:extLst>
              <a:ext uri="{FF2B5EF4-FFF2-40B4-BE49-F238E27FC236}">
                <a16:creationId xmlns:a16="http://schemas.microsoft.com/office/drawing/2014/main" id="{DA746E31-940E-46C7-A882-708FAA48F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F7DD68-989F-4538-B994-045DA2A57CD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9678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3168AEAC-B167-4EF9-8441-3126B809719A}" type="datetime1">
              <a:rPr lang="en-IN" smtClean="0"/>
              <a:t>26-10-2021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CFD60D-3F6E-4A51-94CA-0A34FD1398C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2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E2A30-0A33-46F6-AA3E-A16AC10C87AC}" type="datetime1">
              <a:rPr lang="en-IN" smtClean="0"/>
              <a:t>26-10-2021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CFD60D-3F6E-4A51-94CA-0A34FD1398CB}" type="slidenum">
              <a:rPr lang="en-IN" smtClean="0"/>
              <a:t>‹#›</a:t>
            </a:fld>
            <a:endParaRPr lang="en-IN"/>
          </a:p>
        </p:txBody>
      </p:sp>
      <p:pic>
        <p:nvPicPr>
          <p:cNvPr id="7" name="Picture 6">
            <a:extLst>
              <a:ext uri="{FF2B5EF4-FFF2-40B4-BE49-F238E27FC236}">
                <a16:creationId xmlns:a16="http://schemas.microsoft.com/office/drawing/2014/main" id="{43559D17-2B37-4C94-819F-BA12CFCB6A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8" name="Straight Connector 7">
            <a:extLst>
              <a:ext uri="{FF2B5EF4-FFF2-40B4-BE49-F238E27FC236}">
                <a16:creationId xmlns:a16="http://schemas.microsoft.com/office/drawing/2014/main" id="{B9EADE6A-60D2-4CE3-96F9-03D9913124F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0340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77ACE-F1BA-48FE-9F03-ABF95307CDA7}" type="datetime1">
              <a:rPr lang="en-IN" smtClean="0"/>
              <a:t>26-10-2021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CFD60D-3F6E-4A51-94CA-0A34FD1398C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48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8B0D0C-506E-48A6-AD7D-46F29A081C47}" type="datetime1">
              <a:rPr lang="en-IN" smtClean="0"/>
              <a:t>26-10-2021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402426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D54526-28B7-4718-A71B-AC11EE54C06D}" type="datetime1">
              <a:rPr lang="en-IN" smtClean="0"/>
              <a:t>26-10-2021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75002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F6082A-EE64-4010-8DAE-CBE602CCF226}" type="datetime1">
              <a:rPr lang="en-IN" smtClean="0"/>
              <a:t>26-10-2021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58833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FF1DEE-AE5C-4B9A-9A6F-BD1A391D3086}" type="datetime1">
              <a:rPr lang="en-IN" smtClean="0"/>
              <a:t>26-10-2021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82844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B0E7E6-ED8D-4980-B34B-7C5DCFB9EF0F}" type="datetime1">
              <a:rPr lang="en-IN" smtClean="0"/>
              <a:t>26-10-2021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CFD60D-3F6E-4A51-94CA-0A34FD1398CB}" type="slidenum">
              <a:rPr lang="en-IN" smtClean="0"/>
              <a:t>‹#›</a:t>
            </a:fld>
            <a:endParaRPr lang="en-IN"/>
          </a:p>
        </p:txBody>
      </p:sp>
    </p:spTree>
    <p:extLst>
      <p:ext uri="{BB962C8B-B14F-4D97-AF65-F5344CB8AC3E}">
        <p14:creationId xmlns:p14="http://schemas.microsoft.com/office/powerpoint/2010/main" val="400433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571-CC41-4015-8774-C9AAD923BC25}"/>
              </a:ext>
            </a:extLst>
          </p:cNvPr>
          <p:cNvSpPr>
            <a:spLocks noGrp="1"/>
          </p:cNvSpPr>
          <p:nvPr>
            <p:ph type="title"/>
          </p:nvPr>
        </p:nvSpPr>
        <p:spPr>
          <a:xfrm>
            <a:off x="838200" y="365125"/>
            <a:ext cx="8175171" cy="1325563"/>
          </a:xfrm>
        </p:spPr>
        <p:txBody>
          <a:bodyPr>
            <a:normAutofit/>
          </a:bodyPr>
          <a:lstStyle>
            <a:lvl1pPr>
              <a:defRPr sz="38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A5BAD85-5DCD-468C-8A5F-53D54D205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96F87C-F6DA-42CE-9159-6E4DD8C5BCFD}"/>
              </a:ext>
            </a:extLst>
          </p:cNvPr>
          <p:cNvSpPr>
            <a:spLocks noGrp="1"/>
          </p:cNvSpPr>
          <p:nvPr>
            <p:ph type="dt" sz="half" idx="10"/>
          </p:nvPr>
        </p:nvSpPr>
        <p:spPr/>
        <p:txBody>
          <a:bodyPr/>
          <a:lstStyle/>
          <a:p>
            <a:fld id="{D22E2A30-0A33-46F6-AA3E-A16AC10C87AC}" type="datetime1">
              <a:rPr lang="en-IN" smtClean="0"/>
              <a:t>26-10-2021</a:t>
            </a:fld>
            <a:endParaRPr lang="en-IN"/>
          </a:p>
        </p:txBody>
      </p:sp>
      <p:sp>
        <p:nvSpPr>
          <p:cNvPr id="5" name="Footer Placeholder 4">
            <a:extLst>
              <a:ext uri="{FF2B5EF4-FFF2-40B4-BE49-F238E27FC236}">
                <a16:creationId xmlns:a16="http://schemas.microsoft.com/office/drawing/2014/main" id="{3B9E2C15-468C-447F-BFEB-F4D27F63F8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510597-6DE1-433D-AA3F-E15E19E4907D}"/>
              </a:ext>
            </a:extLst>
          </p:cNvPr>
          <p:cNvSpPr>
            <a:spLocks noGrp="1"/>
          </p:cNvSpPr>
          <p:nvPr>
            <p:ph type="sldNum" sz="quarter" idx="12"/>
          </p:nvPr>
        </p:nvSpPr>
        <p:spPr/>
        <p:txBody>
          <a:bodyPr/>
          <a:lstStyle/>
          <a:p>
            <a:fld id="{72CFD60D-3F6E-4A51-94CA-0A34FD1398CB}" type="slidenum">
              <a:rPr lang="en-IN" smtClean="0"/>
              <a:t>‹#›</a:t>
            </a:fld>
            <a:endParaRPr lang="en-IN"/>
          </a:p>
        </p:txBody>
      </p:sp>
      <p:pic>
        <p:nvPicPr>
          <p:cNvPr id="7" name="Picture 6">
            <a:extLst>
              <a:ext uri="{FF2B5EF4-FFF2-40B4-BE49-F238E27FC236}">
                <a16:creationId xmlns:a16="http://schemas.microsoft.com/office/drawing/2014/main" id="{B122B9AB-3CAD-495D-BEDB-89C4C7B7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9" name="Straight Connector 8">
            <a:extLst>
              <a:ext uri="{FF2B5EF4-FFF2-40B4-BE49-F238E27FC236}">
                <a16:creationId xmlns:a16="http://schemas.microsoft.com/office/drawing/2014/main" id="{CE4C84E9-C215-44A6-9B55-CB854018F9A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78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18574-F2E4-4D94-A36D-DEE492886122}" type="datetime1">
              <a:rPr lang="en-IN" smtClean="0"/>
              <a:t>26-10-2021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70830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26705-4FD9-4DBF-8F7E-4A92E1F3D1B1}" type="datetime1">
              <a:rPr lang="en-IN" smtClean="0"/>
              <a:t>26-10-2021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21741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6B801B-EC8D-459E-94CF-27312C80F26A}" type="datetime1">
              <a:rPr lang="en-IN" smtClean="0"/>
              <a:t>26-10-2021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49146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255-E7A5-4CD4-82E0-DCC168FB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57E6FF-EC0C-4D92-9FDE-6DFA7AFD1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FB04-F7EF-44FF-8B6A-1F784C418E8C}"/>
              </a:ext>
            </a:extLst>
          </p:cNvPr>
          <p:cNvSpPr>
            <a:spLocks noGrp="1"/>
          </p:cNvSpPr>
          <p:nvPr>
            <p:ph type="dt" sz="half" idx="10"/>
          </p:nvPr>
        </p:nvSpPr>
        <p:spPr/>
        <p:txBody>
          <a:bodyPr/>
          <a:lstStyle/>
          <a:p>
            <a:fld id="{CF577ACE-F1BA-48FE-9F03-ABF95307CDA7}" type="datetime1">
              <a:rPr lang="en-IN" smtClean="0"/>
              <a:t>26-10-2021</a:t>
            </a:fld>
            <a:endParaRPr lang="en-IN"/>
          </a:p>
        </p:txBody>
      </p:sp>
      <p:sp>
        <p:nvSpPr>
          <p:cNvPr id="5" name="Footer Placeholder 4">
            <a:extLst>
              <a:ext uri="{FF2B5EF4-FFF2-40B4-BE49-F238E27FC236}">
                <a16:creationId xmlns:a16="http://schemas.microsoft.com/office/drawing/2014/main" id="{DC4519DF-C469-4653-80F9-F3A2E2181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077495-F801-4B2F-8334-F0F31084FAB5}"/>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032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E4E-EEA4-4EA3-94EE-4C48F8A7FC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3CC748-B989-4925-A88F-2CBCC62A4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90075D6-A0A7-4A86-AD03-A79913ABE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C232A1-C9DC-49E4-9887-1FD3CE107DD6}"/>
              </a:ext>
            </a:extLst>
          </p:cNvPr>
          <p:cNvSpPr>
            <a:spLocks noGrp="1"/>
          </p:cNvSpPr>
          <p:nvPr>
            <p:ph type="dt" sz="half" idx="10"/>
          </p:nvPr>
        </p:nvSpPr>
        <p:spPr/>
        <p:txBody>
          <a:bodyPr/>
          <a:lstStyle/>
          <a:p>
            <a:fld id="{1E8B0D0C-506E-48A6-AD7D-46F29A081C47}" type="datetime1">
              <a:rPr lang="en-IN" smtClean="0"/>
              <a:t>26-10-2021</a:t>
            </a:fld>
            <a:endParaRPr lang="en-IN"/>
          </a:p>
        </p:txBody>
      </p:sp>
      <p:sp>
        <p:nvSpPr>
          <p:cNvPr id="6" name="Footer Placeholder 5">
            <a:extLst>
              <a:ext uri="{FF2B5EF4-FFF2-40B4-BE49-F238E27FC236}">
                <a16:creationId xmlns:a16="http://schemas.microsoft.com/office/drawing/2014/main" id="{AA4A7ABF-9FC9-46B4-8101-8BDDE4EBCB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ADB52C-45CC-48D0-B51D-45157ADC327D}"/>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0800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BE63-45D0-4108-9CC4-3335F013D1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37296F-5D38-4A4C-BF9D-3C63AD1A0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07E29-6148-473A-B9A3-B52981AB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032AD8-EC80-4535-ABF6-812DB59D8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3A891-B11A-459A-A4A0-65B40E352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30A8CA-B35B-4865-9CFA-4A78DB1F2288}"/>
              </a:ext>
            </a:extLst>
          </p:cNvPr>
          <p:cNvSpPr>
            <a:spLocks noGrp="1"/>
          </p:cNvSpPr>
          <p:nvPr>
            <p:ph type="dt" sz="half" idx="10"/>
          </p:nvPr>
        </p:nvSpPr>
        <p:spPr/>
        <p:txBody>
          <a:bodyPr/>
          <a:lstStyle/>
          <a:p>
            <a:fld id="{5BD54526-28B7-4718-A71B-AC11EE54C06D}" type="datetime1">
              <a:rPr lang="en-IN" smtClean="0"/>
              <a:t>26-10-2021</a:t>
            </a:fld>
            <a:endParaRPr lang="en-IN"/>
          </a:p>
        </p:txBody>
      </p:sp>
      <p:sp>
        <p:nvSpPr>
          <p:cNvPr id="8" name="Footer Placeholder 7">
            <a:extLst>
              <a:ext uri="{FF2B5EF4-FFF2-40B4-BE49-F238E27FC236}">
                <a16:creationId xmlns:a16="http://schemas.microsoft.com/office/drawing/2014/main" id="{7078E902-8262-4537-927B-8ECB937CF1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5CE93B8-BCAC-4F22-B1AB-464171051D1C}"/>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727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9D29-4743-4939-9073-87C4F94C9E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936D3B0-9796-49F5-A3A4-A6505A0C5E2F}"/>
              </a:ext>
            </a:extLst>
          </p:cNvPr>
          <p:cNvSpPr>
            <a:spLocks noGrp="1"/>
          </p:cNvSpPr>
          <p:nvPr>
            <p:ph type="dt" sz="half" idx="10"/>
          </p:nvPr>
        </p:nvSpPr>
        <p:spPr/>
        <p:txBody>
          <a:bodyPr/>
          <a:lstStyle/>
          <a:p>
            <a:fld id="{2DF6082A-EE64-4010-8DAE-CBE602CCF226}" type="datetime1">
              <a:rPr lang="en-IN" smtClean="0"/>
              <a:t>26-10-2021</a:t>
            </a:fld>
            <a:endParaRPr lang="en-IN"/>
          </a:p>
        </p:txBody>
      </p:sp>
      <p:sp>
        <p:nvSpPr>
          <p:cNvPr id="4" name="Footer Placeholder 3">
            <a:extLst>
              <a:ext uri="{FF2B5EF4-FFF2-40B4-BE49-F238E27FC236}">
                <a16:creationId xmlns:a16="http://schemas.microsoft.com/office/drawing/2014/main" id="{4FFA2003-8090-4993-A561-7A5360F0CB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B96A34-4892-4D8B-8A84-23C09CD24843}"/>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4734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5335C-11AD-40BE-876C-1CB5E1631249}"/>
              </a:ext>
            </a:extLst>
          </p:cNvPr>
          <p:cNvSpPr>
            <a:spLocks noGrp="1"/>
          </p:cNvSpPr>
          <p:nvPr>
            <p:ph type="dt" sz="half" idx="10"/>
          </p:nvPr>
        </p:nvSpPr>
        <p:spPr/>
        <p:txBody>
          <a:bodyPr/>
          <a:lstStyle/>
          <a:p>
            <a:fld id="{38FF1DEE-AE5C-4B9A-9A6F-BD1A391D3086}" type="datetime1">
              <a:rPr lang="en-IN" smtClean="0"/>
              <a:t>26-10-2021</a:t>
            </a:fld>
            <a:endParaRPr lang="en-IN"/>
          </a:p>
        </p:txBody>
      </p:sp>
      <p:sp>
        <p:nvSpPr>
          <p:cNvPr id="3" name="Footer Placeholder 2">
            <a:extLst>
              <a:ext uri="{FF2B5EF4-FFF2-40B4-BE49-F238E27FC236}">
                <a16:creationId xmlns:a16="http://schemas.microsoft.com/office/drawing/2014/main" id="{96DD63B1-AD38-4379-A0C1-A5BFB7C2D1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AF27256-DEC8-4900-A4C5-92FC8AB69EDB}"/>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91004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F1A-5391-4EEE-A79C-9772636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8A9BBE-86AC-4DEB-84F5-D1ADE297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63FCC6-C420-4687-9A46-D90575EB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ECC8B-62E2-4D36-ABF0-021AEA2296BB}"/>
              </a:ext>
            </a:extLst>
          </p:cNvPr>
          <p:cNvSpPr>
            <a:spLocks noGrp="1"/>
          </p:cNvSpPr>
          <p:nvPr>
            <p:ph type="dt" sz="half" idx="10"/>
          </p:nvPr>
        </p:nvSpPr>
        <p:spPr/>
        <p:txBody>
          <a:bodyPr/>
          <a:lstStyle/>
          <a:p>
            <a:fld id="{ADB0E7E6-ED8D-4980-B34B-7C5DCFB9EF0F}" type="datetime1">
              <a:rPr lang="en-IN" smtClean="0"/>
              <a:t>26-10-2021</a:t>
            </a:fld>
            <a:endParaRPr lang="en-IN"/>
          </a:p>
        </p:txBody>
      </p:sp>
      <p:sp>
        <p:nvSpPr>
          <p:cNvPr id="6" name="Footer Placeholder 5">
            <a:extLst>
              <a:ext uri="{FF2B5EF4-FFF2-40B4-BE49-F238E27FC236}">
                <a16:creationId xmlns:a16="http://schemas.microsoft.com/office/drawing/2014/main" id="{2AE892D8-03E8-45C7-85D1-F9C03D3C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093F0C-F01D-43A5-AF52-16267CFB99C2}"/>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608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5E7B-884E-49CD-9738-98252D835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9CF381-5791-4CFE-ABAC-80175201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7BC37A8-B269-4AEB-8372-9D64D354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4818A-0871-4B17-A293-3D8B8BCDE058}"/>
              </a:ext>
            </a:extLst>
          </p:cNvPr>
          <p:cNvSpPr>
            <a:spLocks noGrp="1"/>
          </p:cNvSpPr>
          <p:nvPr>
            <p:ph type="dt" sz="half" idx="10"/>
          </p:nvPr>
        </p:nvSpPr>
        <p:spPr/>
        <p:txBody>
          <a:bodyPr/>
          <a:lstStyle/>
          <a:p>
            <a:fld id="{D6518574-F2E4-4D94-A36D-DEE492886122}" type="datetime1">
              <a:rPr lang="en-IN" smtClean="0"/>
              <a:t>26-10-2021</a:t>
            </a:fld>
            <a:endParaRPr lang="en-IN"/>
          </a:p>
        </p:txBody>
      </p:sp>
      <p:sp>
        <p:nvSpPr>
          <p:cNvPr id="6" name="Footer Placeholder 5">
            <a:extLst>
              <a:ext uri="{FF2B5EF4-FFF2-40B4-BE49-F238E27FC236}">
                <a16:creationId xmlns:a16="http://schemas.microsoft.com/office/drawing/2014/main" id="{2E3673D5-C5C1-4CB3-8DA3-7D3CBC91DF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C0FD6C-2F49-4F92-8361-AE5E3D38BC2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79249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07460-C946-4150-8EEC-8EF2C0E5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668ED88-2E18-4D81-8846-47B2978C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E3728C-61FB-4452-BBE9-70D41471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0BDC-397E-4FCF-8DA6-3F5FC20CB38E}" type="datetime1">
              <a:rPr lang="en-IN" smtClean="0"/>
              <a:t>26-10-2021</a:t>
            </a:fld>
            <a:endParaRPr lang="en-IN"/>
          </a:p>
        </p:txBody>
      </p:sp>
      <p:sp>
        <p:nvSpPr>
          <p:cNvPr id="5" name="Footer Placeholder 4">
            <a:extLst>
              <a:ext uri="{FF2B5EF4-FFF2-40B4-BE49-F238E27FC236}">
                <a16:creationId xmlns:a16="http://schemas.microsoft.com/office/drawing/2014/main" id="{E121FD65-C6EA-48A6-B666-DCC4FD32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18FC3D-A5B2-4400-A44E-C1A8602C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D60D-3F6E-4A51-94CA-0A34FD1398CB}" type="slidenum">
              <a:rPr lang="en-IN" smtClean="0"/>
              <a:t>‹#›</a:t>
            </a:fld>
            <a:endParaRPr lang="en-IN"/>
          </a:p>
        </p:txBody>
      </p:sp>
    </p:spTree>
    <p:extLst>
      <p:ext uri="{BB962C8B-B14F-4D97-AF65-F5344CB8AC3E}">
        <p14:creationId xmlns:p14="http://schemas.microsoft.com/office/powerpoint/2010/main" val="4160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880BDC-397E-4FCF-8DA6-3F5FC20CB38E}" type="datetime1">
              <a:rPr lang="en-IN" smtClean="0"/>
              <a:t>26-10-2021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CFD60D-3F6E-4A51-94CA-0A34FD1398CB}"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41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diasesameseeds.com/" TargetMode="Externa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23966-38C8-4174-A569-5987E330D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1756" y="694811"/>
            <a:ext cx="3348487" cy="2430065"/>
          </a:xfrm>
          <a:prstGeom prst="rect">
            <a:avLst/>
          </a:prstGeom>
        </p:spPr>
      </p:pic>
      <p:sp>
        <p:nvSpPr>
          <p:cNvPr id="6" name="Title 1">
            <a:extLst>
              <a:ext uri="{FF2B5EF4-FFF2-40B4-BE49-F238E27FC236}">
                <a16:creationId xmlns:a16="http://schemas.microsoft.com/office/drawing/2014/main" id="{505C1F84-A7B7-4900-AAA0-0A5FFDB7385B}"/>
              </a:ext>
            </a:extLst>
          </p:cNvPr>
          <p:cNvSpPr>
            <a:spLocks noGrp="1" noChangeArrowheads="1"/>
          </p:cNvSpPr>
          <p:nvPr/>
        </p:nvSpPr>
        <p:spPr bwMode="auto">
          <a:xfrm>
            <a:off x="2266798" y="3172052"/>
            <a:ext cx="7772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sz="4000" b="1">
                <a:latin typeface="Calibri Light" panose="020F0302020204030204" pitchFamily="34" charset="0"/>
              </a:rPr>
              <a:t>Indian Import Market</a:t>
            </a:r>
          </a:p>
        </p:txBody>
      </p:sp>
      <p:sp>
        <p:nvSpPr>
          <p:cNvPr id="7" name="Subtitle 2">
            <a:extLst>
              <a:ext uri="{FF2B5EF4-FFF2-40B4-BE49-F238E27FC236}">
                <a16:creationId xmlns:a16="http://schemas.microsoft.com/office/drawing/2014/main" id="{A168D0AB-D935-4E82-B877-C3DB07879190}"/>
              </a:ext>
            </a:extLst>
          </p:cNvPr>
          <p:cNvSpPr>
            <a:spLocks noGrp="1" noChangeArrowheads="1"/>
          </p:cNvSpPr>
          <p:nvPr/>
        </p:nvSpPr>
        <p:spPr bwMode="auto">
          <a:xfrm>
            <a:off x="2952598" y="4388677"/>
            <a:ext cx="640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IN" altLang="en-US" sz="2000" dirty="0"/>
              <a:t>Mihir Parmar - Partner</a:t>
            </a:r>
          </a:p>
          <a:p>
            <a:pPr algn="ctr" eaLnBrk="1" hangingPunct="1">
              <a:lnSpc>
                <a:spcPct val="100000"/>
              </a:lnSpc>
              <a:spcBef>
                <a:spcPct val="20000"/>
              </a:spcBef>
              <a:buFont typeface="Arial" panose="020B0604020202020204" pitchFamily="34" charset="0"/>
              <a:buNone/>
            </a:pPr>
            <a:r>
              <a:rPr lang="en-IN" altLang="en-US" sz="2000" dirty="0"/>
              <a:t>Mamta Commodities LLP</a:t>
            </a:r>
          </a:p>
        </p:txBody>
      </p:sp>
      <p:sp>
        <p:nvSpPr>
          <p:cNvPr id="8" name="Footer Placeholder 6">
            <a:extLst>
              <a:ext uri="{FF2B5EF4-FFF2-40B4-BE49-F238E27FC236}">
                <a16:creationId xmlns:a16="http://schemas.microsoft.com/office/drawing/2014/main" id="{39607595-BDB4-4FFC-8DC8-DD92DF68A2F9}"/>
              </a:ext>
            </a:extLst>
          </p:cNvPr>
          <p:cNvSpPr>
            <a:spLocks noGrp="1" noChangeArrowheads="1"/>
          </p:cNvSpPr>
          <p:nvPr/>
        </p:nvSpPr>
        <p:spPr bwMode="auto">
          <a:xfrm>
            <a:off x="4648200" y="6032958"/>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IN" altLang="en-US" sz="180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t>1</a:t>
            </a:fld>
            <a:endParaRPr lang="en-IN"/>
          </a:p>
        </p:txBody>
      </p:sp>
      <p:pic>
        <p:nvPicPr>
          <p:cNvPr id="10" name="Picture 9" descr="Logo, company name&#10;&#10;Description automatically generated">
            <a:extLst>
              <a:ext uri="{FF2B5EF4-FFF2-40B4-BE49-F238E27FC236}">
                <a16:creationId xmlns:a16="http://schemas.microsoft.com/office/drawing/2014/main" id="{25F4992E-CAC7-4CE0-9349-D0DF1E426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604" y="5142664"/>
            <a:ext cx="2302789" cy="1450757"/>
          </a:xfrm>
          <a:prstGeom prst="rect">
            <a:avLst/>
          </a:prstGeom>
        </p:spPr>
      </p:pic>
    </p:spTree>
    <p:extLst>
      <p:ext uri="{BB962C8B-B14F-4D97-AF65-F5344CB8AC3E}">
        <p14:creationId xmlns:p14="http://schemas.microsoft.com/office/powerpoint/2010/main" val="20149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a:t>Contents</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a:t>Indian Production and Demand</a:t>
            </a:r>
          </a:p>
          <a:p>
            <a:r>
              <a:rPr lang="en-IN"/>
              <a:t>Need for import</a:t>
            </a:r>
          </a:p>
          <a:p>
            <a:r>
              <a:rPr lang="en-IN"/>
              <a:t>Feasible conditions for Indian Import</a:t>
            </a:r>
          </a:p>
          <a:p>
            <a:r>
              <a:rPr lang="en-IN"/>
              <a:t>Who can Import in India</a:t>
            </a:r>
          </a:p>
          <a:p>
            <a:r>
              <a:rPr lang="en-IN"/>
              <a:t>Indian Import stats and suppliers.</a:t>
            </a:r>
          </a:p>
          <a:p>
            <a:r>
              <a:rPr lang="en-IN"/>
              <a:t>Trends and Outlook</a:t>
            </a:r>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2</a:t>
            </a:fld>
            <a:endParaRPr lang="en-IN"/>
          </a:p>
        </p:txBody>
      </p:sp>
      <p:pic>
        <p:nvPicPr>
          <p:cNvPr id="5" name="Picture 2" descr="Free Vector | Map of india with tricolor">
            <a:extLst>
              <a:ext uri="{FF2B5EF4-FFF2-40B4-BE49-F238E27FC236}">
                <a16:creationId xmlns:a16="http://schemas.microsoft.com/office/drawing/2014/main" id="{2E6091D6-34A5-4BD7-A6E3-469A8387D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497" y="1698165"/>
            <a:ext cx="4478798" cy="4478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0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a:t>Indian Production and Demand</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Indian Sesame crop arrives bi-annually – Summer and Winter.</a:t>
            </a:r>
          </a:p>
          <a:p>
            <a:r>
              <a:rPr lang="en-IN" dirty="0"/>
              <a:t>Total production of India is around 6,00,000-7,00,000MT (Avg.)</a:t>
            </a:r>
          </a:p>
          <a:p>
            <a:r>
              <a:rPr lang="en-IN" dirty="0"/>
              <a:t>Indian Crop has local demand in addition to export demand.</a:t>
            </a:r>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3</a:t>
            </a:fld>
            <a:endParaRPr lang="en-IN"/>
          </a:p>
        </p:txBody>
      </p:sp>
      <p:graphicFrame>
        <p:nvGraphicFramePr>
          <p:cNvPr id="7" name="Chart 6">
            <a:extLst>
              <a:ext uri="{FF2B5EF4-FFF2-40B4-BE49-F238E27FC236}">
                <a16:creationId xmlns:a16="http://schemas.microsoft.com/office/drawing/2014/main" id="{523D7B5B-1531-4081-B785-36A9DD9E7419}"/>
              </a:ext>
            </a:extLst>
          </p:cNvPr>
          <p:cNvGraphicFramePr/>
          <p:nvPr>
            <p:extLst>
              <p:ext uri="{D42A27DB-BD31-4B8C-83A1-F6EECF244321}">
                <p14:modId xmlns:p14="http://schemas.microsoft.com/office/powerpoint/2010/main" val="4041863732"/>
              </p:ext>
            </p:extLst>
          </p:nvPr>
        </p:nvGraphicFramePr>
        <p:xfrm>
          <a:off x="757656" y="3242846"/>
          <a:ext cx="9486232" cy="30690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308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a:t>Need for Import</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Indian Local crop size is not stable and sometimes a short crop along with a strong local market demand discourages Indian exports.</a:t>
            </a:r>
          </a:p>
          <a:p>
            <a:r>
              <a:rPr lang="en-IN" dirty="0"/>
              <a:t>Indian sesame exports are mainly processed sesame like Hulled or </a:t>
            </a:r>
            <a:r>
              <a:rPr lang="en-IN" dirty="0" err="1"/>
              <a:t>Sortexed</a:t>
            </a:r>
            <a:r>
              <a:rPr lang="en-IN" dirty="0"/>
              <a:t> sesame rather than just machine cleaned. There are more than 40 Hulling plants in India catering to local and export demand.</a:t>
            </a:r>
          </a:p>
          <a:p>
            <a:r>
              <a:rPr lang="en-IN" dirty="0"/>
              <a:t>To support the export of these value added products India imports sesame from more cost effective origins to fulfil the global demand.</a:t>
            </a:r>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4</a:t>
            </a:fld>
            <a:endParaRPr lang="en-IN"/>
          </a:p>
        </p:txBody>
      </p:sp>
    </p:spTree>
    <p:extLst>
      <p:ext uri="{BB962C8B-B14F-4D97-AF65-F5344CB8AC3E}">
        <p14:creationId xmlns:p14="http://schemas.microsoft.com/office/powerpoint/2010/main" val="250376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dirty="0"/>
              <a:t>Feasible conditions for Indian Import</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a:xfrm>
            <a:off x="729143" y="1599122"/>
            <a:ext cx="10515600" cy="4351338"/>
          </a:xfrm>
        </p:spPr>
        <p:txBody>
          <a:bodyPr>
            <a:normAutofit/>
          </a:bodyPr>
          <a:lstStyle/>
          <a:p>
            <a:r>
              <a:rPr lang="en-IN" dirty="0"/>
              <a:t>What are the factors Indian buyer’s consider while importing?</a:t>
            </a:r>
          </a:p>
          <a:p>
            <a:pPr marL="0" indent="0">
              <a:buNone/>
            </a:pPr>
            <a:endParaRPr lang="en-IN" dirty="0"/>
          </a:p>
          <a:p>
            <a:pPr lvl="1">
              <a:buFont typeface="Wingdings" panose="05000000000000000000" pitchFamily="2" charset="2"/>
              <a:buChar char="Ø"/>
            </a:pPr>
            <a:r>
              <a:rPr lang="en-IN" dirty="0"/>
              <a:t>Current market trend and forecast.</a:t>
            </a:r>
          </a:p>
          <a:p>
            <a:pPr lvl="2"/>
            <a:r>
              <a:rPr lang="en-IN" dirty="0"/>
              <a:t>Is the market bullish or bearish or stable.</a:t>
            </a:r>
          </a:p>
          <a:p>
            <a:pPr lvl="1">
              <a:buFont typeface="Wingdings" panose="05000000000000000000" pitchFamily="2" charset="2"/>
              <a:buChar char="Ø"/>
            </a:pPr>
            <a:r>
              <a:rPr lang="en-IN" dirty="0"/>
              <a:t>Global demand.</a:t>
            </a:r>
          </a:p>
          <a:p>
            <a:pPr lvl="2"/>
            <a:r>
              <a:rPr lang="en-IN" dirty="0"/>
              <a:t>Is there good demand for Indian cargo.</a:t>
            </a:r>
          </a:p>
          <a:p>
            <a:pPr lvl="1">
              <a:buFont typeface="Wingdings" panose="05000000000000000000" pitchFamily="2" charset="2"/>
              <a:buChar char="Ø"/>
            </a:pPr>
            <a:r>
              <a:rPr lang="en-IN" dirty="0"/>
              <a:t>Transit Time.</a:t>
            </a:r>
          </a:p>
          <a:p>
            <a:pPr lvl="2"/>
            <a:r>
              <a:rPr lang="en-IN" dirty="0"/>
              <a:t>Brazil – 45-60 days</a:t>
            </a:r>
          </a:p>
          <a:p>
            <a:pPr lvl="2"/>
            <a:r>
              <a:rPr lang="en-IN" dirty="0"/>
              <a:t>Nigeria – 40-50 days</a:t>
            </a:r>
          </a:p>
          <a:p>
            <a:pPr lvl="2"/>
            <a:r>
              <a:rPr lang="en-IN" dirty="0"/>
              <a:t>Sudan – 25-35 days</a:t>
            </a:r>
          </a:p>
          <a:p>
            <a:pPr lvl="2"/>
            <a:r>
              <a:rPr lang="en-IN" dirty="0"/>
              <a:t>Tanzania – 12-15 days</a:t>
            </a:r>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5</a:t>
            </a:fld>
            <a:endParaRPr lang="en-IN"/>
          </a:p>
        </p:txBody>
      </p:sp>
      <p:sp>
        <p:nvSpPr>
          <p:cNvPr id="5" name="Content Placeholder 4">
            <a:extLst>
              <a:ext uri="{FF2B5EF4-FFF2-40B4-BE49-F238E27FC236}">
                <a16:creationId xmlns:a16="http://schemas.microsoft.com/office/drawing/2014/main" id="{696A5C00-5B72-4D95-AEE1-0FDBEF335FAC}"/>
              </a:ext>
            </a:extLst>
          </p:cNvPr>
          <p:cNvSpPr>
            <a:spLocks noGrp="1"/>
          </p:cNvSpPr>
          <p:nvPr>
            <p:ph sz="half" idx="4294967295"/>
          </p:nvPr>
        </p:nvSpPr>
        <p:spPr>
          <a:xfrm>
            <a:off x="6422571" y="2187574"/>
            <a:ext cx="5181600" cy="3762886"/>
          </a:xfrm>
        </p:spPr>
        <p:txBody>
          <a:bodyPr>
            <a:normAutofit/>
          </a:bodyPr>
          <a:lstStyle/>
          <a:p>
            <a:pPr marL="457200" lvl="1" indent="0">
              <a:buNone/>
            </a:pPr>
            <a:endParaRPr lang="en-IN" dirty="0"/>
          </a:p>
          <a:p>
            <a:pPr lvl="1">
              <a:buFont typeface="Wingdings" panose="05000000000000000000" pitchFamily="2" charset="2"/>
              <a:buChar char="Ø"/>
            </a:pPr>
            <a:r>
              <a:rPr lang="en-IN" dirty="0"/>
              <a:t>Hulling Yield and </a:t>
            </a:r>
            <a:r>
              <a:rPr lang="en-IN" dirty="0" err="1"/>
              <a:t>Sortex</a:t>
            </a:r>
            <a:r>
              <a:rPr lang="en-IN" dirty="0"/>
              <a:t> Yield of the imported cargo.</a:t>
            </a:r>
          </a:p>
          <a:p>
            <a:pPr lvl="2"/>
            <a:r>
              <a:rPr lang="en-IN" dirty="0"/>
              <a:t>Indian Cargo hulling yield – 77/80%</a:t>
            </a:r>
          </a:p>
          <a:p>
            <a:pPr lvl="2"/>
            <a:r>
              <a:rPr lang="en-IN" dirty="0"/>
              <a:t>Sudan red cargo yield – 80/83%</a:t>
            </a:r>
          </a:p>
          <a:p>
            <a:pPr lvl="1">
              <a:buFont typeface="Wingdings" panose="05000000000000000000" pitchFamily="2" charset="2"/>
              <a:buChar char="Ø"/>
            </a:pPr>
            <a:r>
              <a:rPr lang="en-IN" dirty="0"/>
              <a:t>Clearing and transport costs</a:t>
            </a:r>
          </a:p>
          <a:p>
            <a:pPr lvl="2"/>
            <a:r>
              <a:rPr lang="en-IN" dirty="0"/>
              <a:t> Around $60/MT for clearing and variable for transport.</a:t>
            </a:r>
          </a:p>
          <a:p>
            <a:pPr lvl="1">
              <a:buFont typeface="Wingdings" panose="05000000000000000000" pitchFamily="2" charset="2"/>
              <a:buChar char="Ø"/>
            </a:pPr>
            <a:r>
              <a:rPr lang="en-IN" dirty="0"/>
              <a:t>Local market price against imported goods price.</a:t>
            </a:r>
          </a:p>
        </p:txBody>
      </p:sp>
      <p:cxnSp>
        <p:nvCxnSpPr>
          <p:cNvPr id="8" name="Straight Connector 7">
            <a:extLst>
              <a:ext uri="{FF2B5EF4-FFF2-40B4-BE49-F238E27FC236}">
                <a16:creationId xmlns:a16="http://schemas.microsoft.com/office/drawing/2014/main" id="{6CE54FDE-45C2-4D4D-9E0A-DDEA03A8DC30}"/>
              </a:ext>
            </a:extLst>
          </p:cNvPr>
          <p:cNvCxnSpPr/>
          <p:nvPr/>
        </p:nvCxnSpPr>
        <p:spPr>
          <a:xfrm>
            <a:off x="6422571" y="2499919"/>
            <a:ext cx="0" cy="324654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0" name="Picture 9" descr="Shape&#10;&#10;Description automatically generated with medium confidence">
            <a:extLst>
              <a:ext uri="{FF2B5EF4-FFF2-40B4-BE49-F238E27FC236}">
                <a16:creationId xmlns:a16="http://schemas.microsoft.com/office/drawing/2014/main" id="{0C385629-3CE6-4330-8338-D04E0DF22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709" y="4598219"/>
            <a:ext cx="1056847" cy="745958"/>
          </a:xfrm>
          <a:prstGeom prst="rect">
            <a:avLst/>
          </a:prstGeom>
        </p:spPr>
      </p:pic>
    </p:spTree>
    <p:extLst>
      <p:ext uri="{BB962C8B-B14F-4D97-AF65-F5344CB8AC3E}">
        <p14:creationId xmlns:p14="http://schemas.microsoft.com/office/powerpoint/2010/main" val="326084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a:t>Who can Import in India</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General import of sesame seeds attracts around 36% import tax which makes import infeasible for general importers.</a:t>
            </a:r>
          </a:p>
          <a:p>
            <a:r>
              <a:rPr lang="en-IN" dirty="0"/>
              <a:t>Advance Authorisation Scheme (Advance license) allows the Indian exporters of sesame seeds to import the raw material required for making value added product (Hulled Sesame Seeds) without bearing duty on raw material. </a:t>
            </a:r>
          </a:p>
          <a:p>
            <a:r>
              <a:rPr lang="en-IN" dirty="0"/>
              <a:t>Exporters having their own processing unit can import to India with and obligation to export 75% of processed sesame seeds.</a:t>
            </a:r>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6</a:t>
            </a:fld>
            <a:endParaRPr lang="en-IN"/>
          </a:p>
        </p:txBody>
      </p:sp>
    </p:spTree>
    <p:extLst>
      <p:ext uri="{BB962C8B-B14F-4D97-AF65-F5344CB8AC3E}">
        <p14:creationId xmlns:p14="http://schemas.microsoft.com/office/powerpoint/2010/main" val="192210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a:xfrm>
            <a:off x="870204" y="606564"/>
            <a:ext cx="10451592" cy="1325563"/>
          </a:xfrm>
        </p:spPr>
        <p:txBody>
          <a:bodyPr anchor="ctr">
            <a:normAutofit/>
          </a:bodyPr>
          <a:lstStyle/>
          <a:p>
            <a:r>
              <a:rPr lang="en-IN"/>
              <a:t>Indian Import stats and suppliers.</a:t>
            </a:r>
          </a:p>
        </p:txBody>
      </p:sp>
      <p:graphicFrame>
        <p:nvGraphicFramePr>
          <p:cNvPr id="7" name="Content Placeholder 6">
            <a:extLst>
              <a:ext uri="{FF2B5EF4-FFF2-40B4-BE49-F238E27FC236}">
                <a16:creationId xmlns:a16="http://schemas.microsoft.com/office/drawing/2014/main" id="{6566C035-0E58-4955-9E7C-8E15C37D73A3}"/>
              </a:ext>
            </a:extLst>
          </p:cNvPr>
          <p:cNvGraphicFramePr>
            <a:graphicFrameLocks noGrp="1"/>
          </p:cNvGraphicFramePr>
          <p:nvPr>
            <p:ph idx="1"/>
            <p:extLst>
              <p:ext uri="{D42A27DB-BD31-4B8C-83A1-F6EECF244321}">
                <p14:modId xmlns:p14="http://schemas.microsoft.com/office/powerpoint/2010/main" val="1640352357"/>
              </p:ext>
            </p:extLst>
          </p:nvPr>
        </p:nvGraphicFramePr>
        <p:xfrm>
          <a:off x="870204" y="2384425"/>
          <a:ext cx="5060950" cy="36163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a:xfrm>
            <a:off x="8610600" y="6356350"/>
            <a:ext cx="2743200" cy="365125"/>
          </a:xfrm>
        </p:spPr>
        <p:txBody>
          <a:bodyPr>
            <a:normAutofit/>
          </a:bodyPr>
          <a:lstStyle/>
          <a:p>
            <a:pPr>
              <a:spcAft>
                <a:spcPts val="600"/>
              </a:spcAft>
            </a:pPr>
            <a:fld id="{72CFD60D-3F6E-4A51-94CA-0A34FD1398CB}" type="slidenum">
              <a:rPr lang="en-IN">
                <a:solidFill>
                  <a:prstClr val="black">
                    <a:tint val="75000"/>
                  </a:prstClr>
                </a:solidFill>
              </a:rPr>
              <a:pPr>
                <a:spcAft>
                  <a:spcPts val="600"/>
                </a:spcAft>
              </a:pPr>
              <a:t>7</a:t>
            </a:fld>
            <a:endParaRPr lang="en-IN" dirty="0">
              <a:solidFill>
                <a:prstClr val="black">
                  <a:tint val="75000"/>
                </a:prstClr>
              </a:solidFill>
            </a:endParaRPr>
          </a:p>
        </p:txBody>
      </p:sp>
      <p:graphicFrame>
        <p:nvGraphicFramePr>
          <p:cNvPr id="6" name="Chart 5">
            <a:extLst>
              <a:ext uri="{FF2B5EF4-FFF2-40B4-BE49-F238E27FC236}">
                <a16:creationId xmlns:a16="http://schemas.microsoft.com/office/drawing/2014/main" id="{20832DFE-1D0F-4FB4-940C-4E42C38E7D96}"/>
              </a:ext>
            </a:extLst>
          </p:cNvPr>
          <p:cNvGraphicFramePr/>
          <p:nvPr>
            <p:extLst>
              <p:ext uri="{D42A27DB-BD31-4B8C-83A1-F6EECF244321}">
                <p14:modId xmlns:p14="http://schemas.microsoft.com/office/powerpoint/2010/main" val="1311477214"/>
              </p:ext>
            </p:extLst>
          </p:nvPr>
        </p:nvGraphicFramePr>
        <p:xfrm>
          <a:off x="6061073" y="2384425"/>
          <a:ext cx="5524286" cy="361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867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lstStyle/>
          <a:p>
            <a:r>
              <a:rPr lang="en-IN"/>
              <a:t>Trends and Outlook</a:t>
            </a:r>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IN" dirty="0"/>
              <a:t>Indian Crop production seems to be decreasing year on year and import seems to be increasing year on year. Unless the production of India increases Indian import would keep increasing.</a:t>
            </a:r>
          </a:p>
          <a:p>
            <a:r>
              <a:rPr lang="en-IN" dirty="0"/>
              <a:t>India would stay as a favourable export destination for most of the global exporters owing to shorter transit time and more affordable freight rates.</a:t>
            </a:r>
          </a:p>
          <a:p>
            <a:r>
              <a:rPr lang="en-IN" dirty="0"/>
              <a:t>This year imports to India seems difficult until Indian local prices moves up a bit or if the global prices for sesame seeds reduces so as to be favourable for imports.</a:t>
            </a:r>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8</a:t>
            </a:fld>
            <a:endParaRPr lang="en-IN"/>
          </a:p>
        </p:txBody>
      </p:sp>
    </p:spTree>
    <p:extLst>
      <p:ext uri="{BB962C8B-B14F-4D97-AF65-F5344CB8AC3E}">
        <p14:creationId xmlns:p14="http://schemas.microsoft.com/office/powerpoint/2010/main" val="427732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9</a:t>
            </a:fld>
            <a:endParaRPr lang="en-IN"/>
          </a:p>
        </p:txBody>
      </p:sp>
      <p:sp>
        <p:nvSpPr>
          <p:cNvPr id="10" name="TextBox 9">
            <a:extLst>
              <a:ext uri="{FF2B5EF4-FFF2-40B4-BE49-F238E27FC236}">
                <a16:creationId xmlns:a16="http://schemas.microsoft.com/office/drawing/2014/main" id="{86672E1C-0894-4608-BC32-A9DB37EDED85}"/>
              </a:ext>
            </a:extLst>
          </p:cNvPr>
          <p:cNvSpPr txBox="1"/>
          <p:nvPr/>
        </p:nvSpPr>
        <p:spPr>
          <a:xfrm>
            <a:off x="1019348" y="4194767"/>
            <a:ext cx="4802768" cy="1692771"/>
          </a:xfrm>
          <a:prstGeom prst="rect">
            <a:avLst/>
          </a:prstGeom>
          <a:noFill/>
        </p:spPr>
        <p:txBody>
          <a:bodyPr wrap="square">
            <a:spAutoFit/>
          </a:bodyPr>
          <a:lstStyle/>
          <a:p>
            <a:r>
              <a:rPr lang="en-US" dirty="0"/>
              <a:t>Presentation By </a:t>
            </a:r>
          </a:p>
          <a:p>
            <a:r>
              <a:rPr lang="en-US" sz="2800" dirty="0"/>
              <a:t>Mihir Parmar</a:t>
            </a:r>
          </a:p>
          <a:p>
            <a:r>
              <a:rPr lang="en-US" sz="2000" dirty="0"/>
              <a:t>Partner - Mamta Commodities LLP</a:t>
            </a:r>
          </a:p>
          <a:p>
            <a:r>
              <a:rPr lang="en-US" sz="2000" dirty="0"/>
              <a:t>      </a:t>
            </a:r>
            <a:r>
              <a:rPr lang="en-US" sz="2000" dirty="0">
                <a:hlinkClick r:id="rId2"/>
              </a:rPr>
              <a:t>https://www.Indiasesameseeds.com</a:t>
            </a:r>
            <a:endParaRPr lang="en-US" sz="2000" dirty="0"/>
          </a:p>
          <a:p>
            <a:r>
              <a:rPr lang="en-US" dirty="0"/>
              <a:t>       +91 97694 54262</a:t>
            </a:r>
          </a:p>
        </p:txBody>
      </p:sp>
      <p:pic>
        <p:nvPicPr>
          <p:cNvPr id="13" name="Picture 12" descr="Logo, company name&#10;&#10;Description automatically generated">
            <a:extLst>
              <a:ext uri="{FF2B5EF4-FFF2-40B4-BE49-F238E27FC236}">
                <a16:creationId xmlns:a16="http://schemas.microsoft.com/office/drawing/2014/main" id="{8EDCC062-1FF3-406A-AEA6-CECD89588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136" y="4520277"/>
            <a:ext cx="2302789" cy="1450757"/>
          </a:xfrm>
          <a:prstGeom prst="rect">
            <a:avLst/>
          </a:prstGeom>
        </p:spPr>
      </p:pic>
      <p:sp>
        <p:nvSpPr>
          <p:cNvPr id="26" name="Title 1">
            <a:extLst>
              <a:ext uri="{FF2B5EF4-FFF2-40B4-BE49-F238E27FC236}">
                <a16:creationId xmlns:a16="http://schemas.microsoft.com/office/drawing/2014/main" id="{C06B1D6E-340E-4C5C-93B1-0AFE5B36FBA1}"/>
              </a:ext>
            </a:extLst>
          </p:cNvPr>
          <p:cNvSpPr>
            <a:spLocks noGrp="1"/>
          </p:cNvSpPr>
          <p:nvPr>
            <p:ph type="title"/>
          </p:nvPr>
        </p:nvSpPr>
        <p:spPr>
          <a:xfrm>
            <a:off x="3764280" y="2703621"/>
            <a:ext cx="5113020" cy="1450757"/>
          </a:xfrm>
        </p:spPr>
        <p:txBody>
          <a:bodyPr vert="horz" lIns="91440" tIns="45720" rIns="91440" bIns="45720" rtlCol="0" anchor="b">
            <a:normAutofit/>
          </a:bodyPr>
          <a:lstStyle/>
          <a:p>
            <a:r>
              <a:rPr lang="en-US" sz="8000" b="1">
                <a:solidFill>
                  <a:schemeClr val="tx1">
                    <a:lumMod val="85000"/>
                    <a:lumOff val="15000"/>
                  </a:schemeClr>
                </a:solidFill>
              </a:rPr>
              <a:t>THANK YOU</a:t>
            </a:r>
          </a:p>
        </p:txBody>
      </p:sp>
      <p:pic>
        <p:nvPicPr>
          <p:cNvPr id="27" name="Picture 26" descr="Icon&#10;&#10;Description automatically generated">
            <a:extLst>
              <a:ext uri="{FF2B5EF4-FFF2-40B4-BE49-F238E27FC236}">
                <a16:creationId xmlns:a16="http://schemas.microsoft.com/office/drawing/2014/main" id="{45A90011-4ED3-4FDC-BC0B-BA2150E8B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348" y="5526021"/>
            <a:ext cx="401906" cy="401906"/>
          </a:xfrm>
          <a:prstGeom prst="rect">
            <a:avLst/>
          </a:prstGeom>
        </p:spPr>
      </p:pic>
      <p:pic>
        <p:nvPicPr>
          <p:cNvPr id="1026" name="Picture 2" descr="Earth World Wide Web Circle Connect Round Svg Png Icon Free Download  (#470621) - OnlineWebFonts.COM">
            <a:extLst>
              <a:ext uri="{FF2B5EF4-FFF2-40B4-BE49-F238E27FC236}">
                <a16:creationId xmlns:a16="http://schemas.microsoft.com/office/drawing/2014/main" id="{5613D443-82CF-421A-BCE5-8B76B534C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759" y="5259030"/>
            <a:ext cx="283084" cy="28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91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1DFCBC963B964A82AA24584695DB06" ma:contentTypeVersion="9" ma:contentTypeDescription="Create a new document." ma:contentTypeScope="" ma:versionID="84cd4a143af18fd0f67d155673867793">
  <xsd:schema xmlns:xsd="http://www.w3.org/2001/XMLSchema" xmlns:xs="http://www.w3.org/2001/XMLSchema" xmlns:p="http://schemas.microsoft.com/office/2006/metadata/properties" xmlns:ns2="67197bd4-e5c9-4098-8aa3-60946518570f" targetNamespace="http://schemas.microsoft.com/office/2006/metadata/properties" ma:root="true" ma:fieldsID="733035129c9896bfb6ff6a9f6ab98b12" ns2:_="">
    <xsd:import namespace="67197bd4-e5c9-4098-8aa3-60946518570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97bd4-e5c9-4098-8aa3-609465185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33A5-9673-44B1-92C3-22D1716B4C86}">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67197bd4-e5c9-4098-8aa3-60946518570f"/>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52C3D454-983E-4BA5-88CC-E79CA116AC92}">
  <ds:schemaRefs>
    <ds:schemaRef ds:uri="http://schemas.microsoft.com/sharepoint/v3/contenttype/forms"/>
  </ds:schemaRefs>
</ds:datastoreItem>
</file>

<file path=customXml/itemProps3.xml><?xml version="1.0" encoding="utf-8"?>
<ds:datastoreItem xmlns:ds="http://schemas.openxmlformats.org/officeDocument/2006/customXml" ds:itemID="{7D8D52DB-87C2-4BE3-B3DA-DF4CB1F824BA}">
  <ds:schemaRefs>
    <ds:schemaRef ds:uri="67197bd4-e5c9-4098-8aa3-6094651857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170</TotalTime>
  <Words>493</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Wingdings</vt:lpstr>
      <vt:lpstr>Office Theme</vt:lpstr>
      <vt:lpstr>Retrospect</vt:lpstr>
      <vt:lpstr>PowerPoint Presentation</vt:lpstr>
      <vt:lpstr>Contents</vt:lpstr>
      <vt:lpstr>Indian Production and Demand</vt:lpstr>
      <vt:lpstr>Need for Import</vt:lpstr>
      <vt:lpstr>Feasible conditions for Indian Import</vt:lpstr>
      <vt:lpstr>Who can Import in India</vt:lpstr>
      <vt:lpstr>Indian Import stats and suppliers.</vt:lpstr>
      <vt:lpstr>Trends and Outlook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Mihir Parmar</cp:lastModifiedBy>
  <cp:revision>1</cp:revision>
  <dcterms:created xsi:type="dcterms:W3CDTF">2019-07-16T11:15:07Z</dcterms:created>
  <dcterms:modified xsi:type="dcterms:W3CDTF">2021-10-26T17:04:06Z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0x010100BE1DFCBC963B964A82AA24584695DB06</vt:lpwstr>
  </property>
</Properties>
</file>