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49A05-3D21-4390-8E3E-A7E215C4D39F}" v="5" dt="2021-10-24T08:17:24.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s Prakash" userId="2a57cc310300c89d" providerId="LiveId" clId="{06749A05-3D21-4390-8E3E-A7E215C4D39F}"/>
    <pc:docChg chg="undo custSel modSld">
      <pc:chgData name="k.s Prakash" userId="2a57cc310300c89d" providerId="LiveId" clId="{06749A05-3D21-4390-8E3E-A7E215C4D39F}" dt="2021-10-25T11:47:49.571" v="2212" actId="14100"/>
      <pc:docMkLst>
        <pc:docMk/>
      </pc:docMkLst>
      <pc:sldChg chg="addSp modSp mod">
        <pc:chgData name="k.s Prakash" userId="2a57cc310300c89d" providerId="LiveId" clId="{06749A05-3D21-4390-8E3E-A7E215C4D39F}" dt="2021-10-25T11:47:49.571" v="2212" actId="14100"/>
        <pc:sldMkLst>
          <pc:docMk/>
          <pc:sldMk cId="201496598" sldId="256"/>
        </pc:sldMkLst>
        <pc:spChg chg="mod">
          <ac:chgData name="k.s Prakash" userId="2a57cc310300c89d" providerId="LiveId" clId="{06749A05-3D21-4390-8E3E-A7E215C4D39F}" dt="2021-10-25T11:47:34.227" v="2207" actId="20577"/>
          <ac:spMkLst>
            <pc:docMk/>
            <pc:sldMk cId="201496598" sldId="256"/>
            <ac:spMk id="8" creationId="{39607595-BDB4-4FFC-8DC8-DD92DF68A2F9}"/>
          </ac:spMkLst>
        </pc:spChg>
        <pc:picChg chg="add mod">
          <ac:chgData name="k.s Prakash" userId="2a57cc310300c89d" providerId="LiveId" clId="{06749A05-3D21-4390-8E3E-A7E215C4D39F}" dt="2021-10-25T11:47:49.571" v="2212" actId="14100"/>
          <ac:picMkLst>
            <pc:docMk/>
            <pc:sldMk cId="201496598" sldId="256"/>
            <ac:picMk id="3" creationId="{E7F012A3-C326-4616-AE62-4A9C42D5097B}"/>
          </ac:picMkLst>
        </pc:picChg>
      </pc:sldChg>
      <pc:sldChg chg="modSp mod">
        <pc:chgData name="k.s Prakash" userId="2a57cc310300c89d" providerId="LiveId" clId="{06749A05-3D21-4390-8E3E-A7E215C4D39F}" dt="2021-10-24T08:11:01.934" v="1497" actId="122"/>
        <pc:sldMkLst>
          <pc:docMk/>
          <pc:sldMk cId="1380202058" sldId="257"/>
        </pc:sldMkLst>
        <pc:spChg chg="mod">
          <ac:chgData name="k.s Prakash" userId="2a57cc310300c89d" providerId="LiveId" clId="{06749A05-3D21-4390-8E3E-A7E215C4D39F}" dt="2021-10-24T08:11:01.934" v="1497" actId="122"/>
          <ac:spMkLst>
            <pc:docMk/>
            <pc:sldMk cId="1380202058" sldId="257"/>
            <ac:spMk id="2" creationId="{8C4E7464-92E7-45D2-BA9D-D88E4B867BCD}"/>
          </ac:spMkLst>
        </pc:spChg>
      </pc:sldChg>
      <pc:sldChg chg="modSp mod">
        <pc:chgData name="k.s Prakash" userId="2a57cc310300c89d" providerId="LiveId" clId="{06749A05-3D21-4390-8E3E-A7E215C4D39F}" dt="2021-10-24T08:24:17.303" v="2187" actId="313"/>
        <pc:sldMkLst>
          <pc:docMk/>
          <pc:sldMk cId="3851856268" sldId="258"/>
        </pc:sldMkLst>
        <pc:spChg chg="mod">
          <ac:chgData name="k.s Prakash" userId="2a57cc310300c89d" providerId="LiveId" clId="{06749A05-3D21-4390-8E3E-A7E215C4D39F}" dt="2021-10-24T08:11:10.199" v="1498" actId="122"/>
          <ac:spMkLst>
            <pc:docMk/>
            <pc:sldMk cId="3851856268" sldId="258"/>
            <ac:spMk id="2" creationId="{8C4E7464-92E7-45D2-BA9D-D88E4B867BCD}"/>
          </ac:spMkLst>
        </pc:spChg>
        <pc:spChg chg="mod">
          <ac:chgData name="k.s Prakash" userId="2a57cc310300c89d" providerId="LiveId" clId="{06749A05-3D21-4390-8E3E-A7E215C4D39F}" dt="2021-10-24T08:24:17.303" v="2187" actId="313"/>
          <ac:spMkLst>
            <pc:docMk/>
            <pc:sldMk cId="3851856268" sldId="258"/>
            <ac:spMk id="3" creationId="{4DDF0899-C1A2-4C9D-8A4A-31B6393E084F}"/>
          </ac:spMkLst>
        </pc:spChg>
      </pc:sldChg>
      <pc:sldChg chg="modSp mod">
        <pc:chgData name="k.s Prakash" userId="2a57cc310300c89d" providerId="LiveId" clId="{06749A05-3D21-4390-8E3E-A7E215C4D39F}" dt="2021-10-24T08:11:19.572" v="1499" actId="122"/>
        <pc:sldMkLst>
          <pc:docMk/>
          <pc:sldMk cId="568405322" sldId="259"/>
        </pc:sldMkLst>
        <pc:spChg chg="mod">
          <ac:chgData name="k.s Prakash" userId="2a57cc310300c89d" providerId="LiveId" clId="{06749A05-3D21-4390-8E3E-A7E215C4D39F}" dt="2021-10-24T08:11:19.572" v="1499" actId="122"/>
          <ac:spMkLst>
            <pc:docMk/>
            <pc:sldMk cId="568405322" sldId="259"/>
            <ac:spMk id="2" creationId="{8C4E7464-92E7-45D2-BA9D-D88E4B867BCD}"/>
          </ac:spMkLst>
        </pc:spChg>
      </pc:sldChg>
      <pc:sldChg chg="modSp mod">
        <pc:chgData name="k.s Prakash" userId="2a57cc310300c89d" providerId="LiveId" clId="{06749A05-3D21-4390-8E3E-A7E215C4D39F}" dt="2021-10-24T08:11:50.916" v="1569" actId="20577"/>
        <pc:sldMkLst>
          <pc:docMk/>
          <pc:sldMk cId="3363318084" sldId="260"/>
        </pc:sldMkLst>
        <pc:spChg chg="mod">
          <ac:chgData name="k.s Prakash" userId="2a57cc310300c89d" providerId="LiveId" clId="{06749A05-3D21-4390-8E3E-A7E215C4D39F}" dt="2021-10-24T08:11:50.916" v="1569" actId="20577"/>
          <ac:spMkLst>
            <pc:docMk/>
            <pc:sldMk cId="3363318084" sldId="260"/>
            <ac:spMk id="2" creationId="{8C4E7464-92E7-45D2-BA9D-D88E4B867BCD}"/>
          </ac:spMkLst>
        </pc:spChg>
        <pc:spChg chg="mod">
          <ac:chgData name="k.s Prakash" userId="2a57cc310300c89d" providerId="LiveId" clId="{06749A05-3D21-4390-8E3E-A7E215C4D39F}" dt="2021-10-24T07:24:34.996" v="311" actId="20577"/>
          <ac:spMkLst>
            <pc:docMk/>
            <pc:sldMk cId="3363318084" sldId="260"/>
            <ac:spMk id="3" creationId="{4DDF0899-C1A2-4C9D-8A4A-31B6393E084F}"/>
          </ac:spMkLst>
        </pc:spChg>
      </pc:sldChg>
      <pc:sldChg chg="modSp mod">
        <pc:chgData name="k.s Prakash" userId="2a57cc310300c89d" providerId="LiveId" clId="{06749A05-3D21-4390-8E3E-A7E215C4D39F}" dt="2021-10-24T08:12:05.291" v="1570" actId="122"/>
        <pc:sldMkLst>
          <pc:docMk/>
          <pc:sldMk cId="2502742441" sldId="261"/>
        </pc:sldMkLst>
        <pc:spChg chg="mod">
          <ac:chgData name="k.s Prakash" userId="2a57cc310300c89d" providerId="LiveId" clId="{06749A05-3D21-4390-8E3E-A7E215C4D39F}" dt="2021-10-24T08:12:05.291" v="1570" actId="122"/>
          <ac:spMkLst>
            <pc:docMk/>
            <pc:sldMk cId="2502742441" sldId="261"/>
            <ac:spMk id="2" creationId="{8C4E7464-92E7-45D2-BA9D-D88E4B867BCD}"/>
          </ac:spMkLst>
        </pc:spChg>
        <pc:spChg chg="mod">
          <ac:chgData name="k.s Prakash" userId="2a57cc310300c89d" providerId="LiveId" clId="{06749A05-3D21-4390-8E3E-A7E215C4D39F}" dt="2021-10-24T07:28:47.349" v="736" actId="20577"/>
          <ac:spMkLst>
            <pc:docMk/>
            <pc:sldMk cId="2502742441" sldId="261"/>
            <ac:spMk id="3" creationId="{4DDF0899-C1A2-4C9D-8A4A-31B6393E084F}"/>
          </ac:spMkLst>
        </pc:spChg>
      </pc:sldChg>
      <pc:sldChg chg="modSp mod">
        <pc:chgData name="k.s Prakash" userId="2a57cc310300c89d" providerId="LiveId" clId="{06749A05-3D21-4390-8E3E-A7E215C4D39F}" dt="2021-10-24T08:12:25.722" v="1571" actId="122"/>
        <pc:sldMkLst>
          <pc:docMk/>
          <pc:sldMk cId="3118466715" sldId="262"/>
        </pc:sldMkLst>
        <pc:spChg chg="mod">
          <ac:chgData name="k.s Prakash" userId="2a57cc310300c89d" providerId="LiveId" clId="{06749A05-3D21-4390-8E3E-A7E215C4D39F}" dt="2021-10-24T08:12:25.722" v="1571" actId="122"/>
          <ac:spMkLst>
            <pc:docMk/>
            <pc:sldMk cId="3118466715" sldId="262"/>
            <ac:spMk id="2" creationId="{8C4E7464-92E7-45D2-BA9D-D88E4B867BCD}"/>
          </ac:spMkLst>
        </pc:spChg>
        <pc:spChg chg="mod">
          <ac:chgData name="k.s Prakash" userId="2a57cc310300c89d" providerId="LiveId" clId="{06749A05-3D21-4390-8E3E-A7E215C4D39F}" dt="2021-10-24T07:32:05.315" v="1164" actId="20577"/>
          <ac:spMkLst>
            <pc:docMk/>
            <pc:sldMk cId="3118466715" sldId="262"/>
            <ac:spMk id="3" creationId="{4DDF0899-C1A2-4C9D-8A4A-31B6393E084F}"/>
          </ac:spMkLst>
        </pc:spChg>
      </pc:sldChg>
      <pc:sldChg chg="modSp mod">
        <pc:chgData name="k.s Prakash" userId="2a57cc310300c89d" providerId="LiveId" clId="{06749A05-3D21-4390-8E3E-A7E215C4D39F}" dt="2021-10-24T08:13:33.854" v="1602" actId="20577"/>
        <pc:sldMkLst>
          <pc:docMk/>
          <pc:sldMk cId="3460094135" sldId="263"/>
        </pc:sldMkLst>
        <pc:spChg chg="mod">
          <ac:chgData name="k.s Prakash" userId="2a57cc310300c89d" providerId="LiveId" clId="{06749A05-3D21-4390-8E3E-A7E215C4D39F}" dt="2021-10-24T08:12:32.326" v="1572" actId="122"/>
          <ac:spMkLst>
            <pc:docMk/>
            <pc:sldMk cId="3460094135" sldId="263"/>
            <ac:spMk id="2" creationId="{8C4E7464-92E7-45D2-BA9D-D88E4B867BCD}"/>
          </ac:spMkLst>
        </pc:spChg>
        <pc:spChg chg="mod">
          <ac:chgData name="k.s Prakash" userId="2a57cc310300c89d" providerId="LiveId" clId="{06749A05-3D21-4390-8E3E-A7E215C4D39F}" dt="2021-10-24T08:13:33.854" v="1602" actId="20577"/>
          <ac:spMkLst>
            <pc:docMk/>
            <pc:sldMk cId="3460094135" sldId="263"/>
            <ac:spMk id="3" creationId="{4DDF0899-C1A2-4C9D-8A4A-31B6393E084F}"/>
          </ac:spMkLst>
        </pc:spChg>
      </pc:sldChg>
      <pc:sldChg chg="delSp modSp mod">
        <pc:chgData name="k.s Prakash" userId="2a57cc310300c89d" providerId="LiveId" clId="{06749A05-3D21-4390-8E3E-A7E215C4D39F}" dt="2021-10-24T08:25:03.161" v="2190" actId="20577"/>
        <pc:sldMkLst>
          <pc:docMk/>
          <pc:sldMk cId="3373566934" sldId="264"/>
        </pc:sldMkLst>
        <pc:spChg chg="del mod">
          <ac:chgData name="k.s Prakash" userId="2a57cc310300c89d" providerId="LiveId" clId="{06749A05-3D21-4390-8E3E-A7E215C4D39F}" dt="2021-10-24T08:24:49.218" v="2188" actId="21"/>
          <ac:spMkLst>
            <pc:docMk/>
            <pc:sldMk cId="3373566934" sldId="264"/>
            <ac:spMk id="2" creationId="{8C4E7464-92E7-45D2-BA9D-D88E4B867BCD}"/>
          </ac:spMkLst>
        </pc:spChg>
        <pc:spChg chg="mod">
          <ac:chgData name="k.s Prakash" userId="2a57cc310300c89d" providerId="LiveId" clId="{06749A05-3D21-4390-8E3E-A7E215C4D39F}" dt="2021-10-24T08:25:03.161" v="2190" actId="20577"/>
          <ac:spMkLst>
            <pc:docMk/>
            <pc:sldMk cId="3373566934" sldId="264"/>
            <ac:spMk id="3" creationId="{4DDF0899-C1A2-4C9D-8A4A-31B6393E084F}"/>
          </ac:spMkLst>
        </pc:spChg>
      </pc:sldChg>
      <pc:sldChg chg="modSp mod">
        <pc:chgData name="k.s Prakash" userId="2a57cc310300c89d" providerId="LiveId" clId="{06749A05-3D21-4390-8E3E-A7E215C4D39F}" dt="2021-10-24T08:23:14.142" v="2185" actId="20577"/>
        <pc:sldMkLst>
          <pc:docMk/>
          <pc:sldMk cId="650458316" sldId="265"/>
        </pc:sldMkLst>
        <pc:spChg chg="mod">
          <ac:chgData name="k.s Prakash" userId="2a57cc310300c89d" providerId="LiveId" clId="{06749A05-3D21-4390-8E3E-A7E215C4D39F}" dt="2021-10-24T08:23:14.142" v="2185" actId="20577"/>
          <ac:spMkLst>
            <pc:docMk/>
            <pc:sldMk cId="650458316" sldId="265"/>
            <ac:spMk id="3" creationId="{4DDF0899-C1A2-4C9D-8A4A-31B6393E08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272FC-11E5-40E3-B6D1-461BBAA52085}" type="datetimeFigureOut">
              <a:rPr lang="en-IN" smtClean="0"/>
              <a:t>25-10-2021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532C2-78A3-4CD7-B17E-9C33223DA41C}" type="slidenum">
              <a:rPr lang="en-IN" smtClean="0"/>
              <a:t>‹#›</a:t>
            </a:fld>
            <a:endParaRPr lang="en-IN"/>
          </a:p>
        </p:txBody>
      </p:sp>
    </p:spTree>
    <p:extLst>
      <p:ext uri="{BB962C8B-B14F-4D97-AF65-F5344CB8AC3E}">
        <p14:creationId xmlns:p14="http://schemas.microsoft.com/office/powerpoint/2010/main" val="157250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F8B8-D536-4BF1-81B8-A41E554819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E1E8EA8-1951-4E86-9B71-C1219DCD7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8B13EDE-3F72-4101-9859-F7D083798F30}"/>
              </a:ext>
            </a:extLst>
          </p:cNvPr>
          <p:cNvSpPr>
            <a:spLocks noGrp="1"/>
          </p:cNvSpPr>
          <p:nvPr>
            <p:ph type="dt" sz="half" idx="10"/>
          </p:nvPr>
        </p:nvSpPr>
        <p:spPr/>
        <p:txBody>
          <a:bodyPr/>
          <a:lstStyle/>
          <a:p>
            <a:fld id="{3168AEAC-B167-4EF9-8441-3126B809719A}" type="datetime1">
              <a:rPr lang="en-IN" smtClean="0"/>
              <a:t>25-10-2021</a:t>
            </a:fld>
            <a:endParaRPr lang="en-IN"/>
          </a:p>
        </p:txBody>
      </p:sp>
      <p:sp>
        <p:nvSpPr>
          <p:cNvPr id="5" name="Footer Placeholder 4">
            <a:extLst>
              <a:ext uri="{FF2B5EF4-FFF2-40B4-BE49-F238E27FC236}">
                <a16:creationId xmlns:a16="http://schemas.microsoft.com/office/drawing/2014/main" id="{4AD5135C-E7CB-4B9E-891D-250D13278C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8C05160-2FE7-4B1D-9E86-D0A633757FBA}"/>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241829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3674-6A67-497D-B6D1-A6ACD997D0B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CF6C75D-BE66-4E80-84FA-F1D764265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781C3C-B21C-42A7-AED7-0FD2F7C26968}"/>
              </a:ext>
            </a:extLst>
          </p:cNvPr>
          <p:cNvSpPr>
            <a:spLocks noGrp="1"/>
          </p:cNvSpPr>
          <p:nvPr>
            <p:ph type="dt" sz="half" idx="10"/>
          </p:nvPr>
        </p:nvSpPr>
        <p:spPr/>
        <p:txBody>
          <a:bodyPr/>
          <a:lstStyle/>
          <a:p>
            <a:fld id="{5A326705-4FD9-4DBF-8F7E-4A92E1F3D1B1}" type="datetime1">
              <a:rPr lang="en-IN" smtClean="0"/>
              <a:t>25-10-2021</a:t>
            </a:fld>
            <a:endParaRPr lang="en-IN"/>
          </a:p>
        </p:txBody>
      </p:sp>
      <p:sp>
        <p:nvSpPr>
          <p:cNvPr id="5" name="Footer Placeholder 4">
            <a:extLst>
              <a:ext uri="{FF2B5EF4-FFF2-40B4-BE49-F238E27FC236}">
                <a16:creationId xmlns:a16="http://schemas.microsoft.com/office/drawing/2014/main" id="{DC6A4643-012D-4283-B8F7-190A7DD4E4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2172665-57EA-438F-AFCA-1727758250E4}"/>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42210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D9F93A-66F4-4D16-B8F3-A85585E88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76F111E-4BD6-423D-BD98-83D0078CF6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108892-EE52-4D4A-AB05-A593B32B37F7}"/>
              </a:ext>
            </a:extLst>
          </p:cNvPr>
          <p:cNvSpPr>
            <a:spLocks noGrp="1"/>
          </p:cNvSpPr>
          <p:nvPr>
            <p:ph type="dt" sz="half" idx="10"/>
          </p:nvPr>
        </p:nvSpPr>
        <p:spPr/>
        <p:txBody>
          <a:bodyPr/>
          <a:lstStyle/>
          <a:p>
            <a:fld id="{B06B801B-EC8D-459E-94CF-27312C80F26A}" type="datetime1">
              <a:rPr lang="en-IN" smtClean="0"/>
              <a:t>25-10-2021</a:t>
            </a:fld>
            <a:endParaRPr lang="en-IN"/>
          </a:p>
        </p:txBody>
      </p:sp>
      <p:sp>
        <p:nvSpPr>
          <p:cNvPr id="5" name="Footer Placeholder 4">
            <a:extLst>
              <a:ext uri="{FF2B5EF4-FFF2-40B4-BE49-F238E27FC236}">
                <a16:creationId xmlns:a16="http://schemas.microsoft.com/office/drawing/2014/main" id="{DA746E31-940E-46C7-A882-708FAA48F7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F7DD68-989F-4538-B994-045DA2A57CD4}"/>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19678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2571-CC41-4015-8774-C9AAD923BC25}"/>
              </a:ext>
            </a:extLst>
          </p:cNvPr>
          <p:cNvSpPr>
            <a:spLocks noGrp="1"/>
          </p:cNvSpPr>
          <p:nvPr>
            <p:ph type="title"/>
          </p:nvPr>
        </p:nvSpPr>
        <p:spPr>
          <a:xfrm>
            <a:off x="838200" y="365125"/>
            <a:ext cx="8175171" cy="1325563"/>
          </a:xfrm>
        </p:spPr>
        <p:txBody>
          <a:bodyPr>
            <a:normAutofit/>
          </a:bodyPr>
          <a:lstStyle>
            <a:lvl1pPr>
              <a:defRPr sz="3800"/>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FA5BAD85-5DCD-468C-8A5F-53D54D2056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96F87C-F6DA-42CE-9159-6E4DD8C5BCFD}"/>
              </a:ext>
            </a:extLst>
          </p:cNvPr>
          <p:cNvSpPr>
            <a:spLocks noGrp="1"/>
          </p:cNvSpPr>
          <p:nvPr>
            <p:ph type="dt" sz="half" idx="10"/>
          </p:nvPr>
        </p:nvSpPr>
        <p:spPr/>
        <p:txBody>
          <a:bodyPr/>
          <a:lstStyle/>
          <a:p>
            <a:fld id="{D22E2A30-0A33-46F6-AA3E-A16AC10C87AC}" type="datetime1">
              <a:rPr lang="en-IN" smtClean="0"/>
              <a:t>25-10-2021</a:t>
            </a:fld>
            <a:endParaRPr lang="en-IN"/>
          </a:p>
        </p:txBody>
      </p:sp>
      <p:sp>
        <p:nvSpPr>
          <p:cNvPr id="5" name="Footer Placeholder 4">
            <a:extLst>
              <a:ext uri="{FF2B5EF4-FFF2-40B4-BE49-F238E27FC236}">
                <a16:creationId xmlns:a16="http://schemas.microsoft.com/office/drawing/2014/main" id="{3B9E2C15-468C-447F-BFEB-F4D27F63F8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510597-6DE1-433D-AA3F-E15E19E4907D}"/>
              </a:ext>
            </a:extLst>
          </p:cNvPr>
          <p:cNvSpPr>
            <a:spLocks noGrp="1"/>
          </p:cNvSpPr>
          <p:nvPr>
            <p:ph type="sldNum" sz="quarter" idx="12"/>
          </p:nvPr>
        </p:nvSpPr>
        <p:spPr/>
        <p:txBody>
          <a:bodyPr/>
          <a:lstStyle/>
          <a:p>
            <a:fld id="{72CFD60D-3F6E-4A51-94CA-0A34FD1398CB}" type="slidenum">
              <a:rPr lang="en-IN" smtClean="0"/>
              <a:t>‹#›</a:t>
            </a:fld>
            <a:endParaRPr lang="en-IN"/>
          </a:p>
        </p:txBody>
      </p:sp>
      <p:pic>
        <p:nvPicPr>
          <p:cNvPr id="7" name="Picture 6">
            <a:extLst>
              <a:ext uri="{FF2B5EF4-FFF2-40B4-BE49-F238E27FC236}">
                <a16:creationId xmlns:a16="http://schemas.microsoft.com/office/drawing/2014/main" id="{B122B9AB-3CAD-495D-BEDB-89C4C7B77F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24142" y="257931"/>
            <a:ext cx="1905001" cy="1382498"/>
          </a:xfrm>
          <a:prstGeom prst="rect">
            <a:avLst/>
          </a:prstGeom>
        </p:spPr>
      </p:pic>
      <p:cxnSp>
        <p:nvCxnSpPr>
          <p:cNvPr id="9" name="Straight Connector 8">
            <a:extLst>
              <a:ext uri="{FF2B5EF4-FFF2-40B4-BE49-F238E27FC236}">
                <a16:creationId xmlns:a16="http://schemas.microsoft.com/office/drawing/2014/main" id="{CE4C84E9-C215-44A6-9B55-CB854018F9A1}"/>
              </a:ext>
            </a:extLst>
          </p:cNvPr>
          <p:cNvCxnSpPr/>
          <p:nvPr userDrawn="1"/>
        </p:nvCxnSpPr>
        <p:spPr>
          <a:xfrm>
            <a:off x="0" y="6264047"/>
            <a:ext cx="1219200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5378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6255-E7A5-4CD4-82E0-DCC168FB2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B57E6FF-EC0C-4D92-9FDE-6DFA7AFD1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65FB04-F7EF-44FF-8B6A-1F784C418E8C}"/>
              </a:ext>
            </a:extLst>
          </p:cNvPr>
          <p:cNvSpPr>
            <a:spLocks noGrp="1"/>
          </p:cNvSpPr>
          <p:nvPr>
            <p:ph type="dt" sz="half" idx="10"/>
          </p:nvPr>
        </p:nvSpPr>
        <p:spPr/>
        <p:txBody>
          <a:bodyPr/>
          <a:lstStyle/>
          <a:p>
            <a:fld id="{CF577ACE-F1BA-48FE-9F03-ABF95307CDA7}" type="datetime1">
              <a:rPr lang="en-IN" smtClean="0"/>
              <a:t>25-10-2021</a:t>
            </a:fld>
            <a:endParaRPr lang="en-IN"/>
          </a:p>
        </p:txBody>
      </p:sp>
      <p:sp>
        <p:nvSpPr>
          <p:cNvPr id="5" name="Footer Placeholder 4">
            <a:extLst>
              <a:ext uri="{FF2B5EF4-FFF2-40B4-BE49-F238E27FC236}">
                <a16:creationId xmlns:a16="http://schemas.microsoft.com/office/drawing/2014/main" id="{DC4519DF-C469-4653-80F9-F3A2E2181E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E077495-F801-4B2F-8334-F0F31084FAB5}"/>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390327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0E4E-EEA4-4EA3-94EE-4C48F8A7FC6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83CC748-B989-4925-A88F-2CBCC62A4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90075D6-A0A7-4A86-AD03-A79913ABEB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4C232A1-C9DC-49E4-9887-1FD3CE107DD6}"/>
              </a:ext>
            </a:extLst>
          </p:cNvPr>
          <p:cNvSpPr>
            <a:spLocks noGrp="1"/>
          </p:cNvSpPr>
          <p:nvPr>
            <p:ph type="dt" sz="half" idx="10"/>
          </p:nvPr>
        </p:nvSpPr>
        <p:spPr/>
        <p:txBody>
          <a:bodyPr/>
          <a:lstStyle/>
          <a:p>
            <a:fld id="{1E8B0D0C-506E-48A6-AD7D-46F29A081C47}" type="datetime1">
              <a:rPr lang="en-IN" smtClean="0"/>
              <a:t>25-10-2021</a:t>
            </a:fld>
            <a:endParaRPr lang="en-IN"/>
          </a:p>
        </p:txBody>
      </p:sp>
      <p:sp>
        <p:nvSpPr>
          <p:cNvPr id="6" name="Footer Placeholder 5">
            <a:extLst>
              <a:ext uri="{FF2B5EF4-FFF2-40B4-BE49-F238E27FC236}">
                <a16:creationId xmlns:a16="http://schemas.microsoft.com/office/drawing/2014/main" id="{AA4A7ABF-9FC9-46B4-8101-8BDDE4EBCB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ADB52C-45CC-48D0-B51D-45157ADC327D}"/>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208002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BE63-45D0-4108-9CC4-3335F013D12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D37296F-5D38-4A4C-BF9D-3C63AD1A0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B07E29-6148-473A-B9A3-B52981AB9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A032AD8-EC80-4535-ABF6-812DB59D8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13A891-B11A-459A-A4A0-65B40E3524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E30A8CA-B35B-4865-9CFA-4A78DB1F2288}"/>
              </a:ext>
            </a:extLst>
          </p:cNvPr>
          <p:cNvSpPr>
            <a:spLocks noGrp="1"/>
          </p:cNvSpPr>
          <p:nvPr>
            <p:ph type="dt" sz="half" idx="10"/>
          </p:nvPr>
        </p:nvSpPr>
        <p:spPr/>
        <p:txBody>
          <a:bodyPr/>
          <a:lstStyle/>
          <a:p>
            <a:fld id="{5BD54526-28B7-4718-A71B-AC11EE54C06D}" type="datetime1">
              <a:rPr lang="en-IN" smtClean="0"/>
              <a:t>25-10-2021</a:t>
            </a:fld>
            <a:endParaRPr lang="en-IN"/>
          </a:p>
        </p:txBody>
      </p:sp>
      <p:sp>
        <p:nvSpPr>
          <p:cNvPr id="8" name="Footer Placeholder 7">
            <a:extLst>
              <a:ext uri="{FF2B5EF4-FFF2-40B4-BE49-F238E27FC236}">
                <a16:creationId xmlns:a16="http://schemas.microsoft.com/office/drawing/2014/main" id="{7078E902-8262-4537-927B-8ECB937CF12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5CE93B8-BCAC-4F22-B1AB-464171051D1C}"/>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17273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9D29-4743-4939-9073-87C4F94C9E5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936D3B0-9796-49F5-A3A4-A6505A0C5E2F}"/>
              </a:ext>
            </a:extLst>
          </p:cNvPr>
          <p:cNvSpPr>
            <a:spLocks noGrp="1"/>
          </p:cNvSpPr>
          <p:nvPr>
            <p:ph type="dt" sz="half" idx="10"/>
          </p:nvPr>
        </p:nvSpPr>
        <p:spPr/>
        <p:txBody>
          <a:bodyPr/>
          <a:lstStyle/>
          <a:p>
            <a:fld id="{2DF6082A-EE64-4010-8DAE-CBE602CCF226}" type="datetime1">
              <a:rPr lang="en-IN" smtClean="0"/>
              <a:t>25-10-2021</a:t>
            </a:fld>
            <a:endParaRPr lang="en-IN"/>
          </a:p>
        </p:txBody>
      </p:sp>
      <p:sp>
        <p:nvSpPr>
          <p:cNvPr id="4" name="Footer Placeholder 3">
            <a:extLst>
              <a:ext uri="{FF2B5EF4-FFF2-40B4-BE49-F238E27FC236}">
                <a16:creationId xmlns:a16="http://schemas.microsoft.com/office/drawing/2014/main" id="{4FFA2003-8090-4993-A561-7A5360F0CB5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7B96A34-4892-4D8B-8A84-23C09CD24843}"/>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394734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65335C-11AD-40BE-876C-1CB5E1631249}"/>
              </a:ext>
            </a:extLst>
          </p:cNvPr>
          <p:cNvSpPr>
            <a:spLocks noGrp="1"/>
          </p:cNvSpPr>
          <p:nvPr>
            <p:ph type="dt" sz="half" idx="10"/>
          </p:nvPr>
        </p:nvSpPr>
        <p:spPr/>
        <p:txBody>
          <a:bodyPr/>
          <a:lstStyle/>
          <a:p>
            <a:fld id="{38FF1DEE-AE5C-4B9A-9A6F-BD1A391D3086}" type="datetime1">
              <a:rPr lang="en-IN" smtClean="0"/>
              <a:t>25-10-2021</a:t>
            </a:fld>
            <a:endParaRPr lang="en-IN"/>
          </a:p>
        </p:txBody>
      </p:sp>
      <p:sp>
        <p:nvSpPr>
          <p:cNvPr id="3" name="Footer Placeholder 2">
            <a:extLst>
              <a:ext uri="{FF2B5EF4-FFF2-40B4-BE49-F238E27FC236}">
                <a16:creationId xmlns:a16="http://schemas.microsoft.com/office/drawing/2014/main" id="{96DD63B1-AD38-4379-A0C1-A5BFB7C2D16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AF27256-DEC8-4900-A4C5-92FC8AB69EDB}"/>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91004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FF1A-5391-4EEE-A79C-97726367D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08A9BBE-86AC-4DEB-84F5-D1ADE2976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F63FCC6-C420-4687-9A46-D90575EBC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ECC8B-62E2-4D36-ABF0-021AEA2296BB}"/>
              </a:ext>
            </a:extLst>
          </p:cNvPr>
          <p:cNvSpPr>
            <a:spLocks noGrp="1"/>
          </p:cNvSpPr>
          <p:nvPr>
            <p:ph type="dt" sz="half" idx="10"/>
          </p:nvPr>
        </p:nvSpPr>
        <p:spPr/>
        <p:txBody>
          <a:bodyPr/>
          <a:lstStyle/>
          <a:p>
            <a:fld id="{ADB0E7E6-ED8D-4980-B34B-7C5DCFB9EF0F}" type="datetime1">
              <a:rPr lang="en-IN" smtClean="0"/>
              <a:t>25-10-2021</a:t>
            </a:fld>
            <a:endParaRPr lang="en-IN"/>
          </a:p>
        </p:txBody>
      </p:sp>
      <p:sp>
        <p:nvSpPr>
          <p:cNvPr id="6" name="Footer Placeholder 5">
            <a:extLst>
              <a:ext uri="{FF2B5EF4-FFF2-40B4-BE49-F238E27FC236}">
                <a16:creationId xmlns:a16="http://schemas.microsoft.com/office/drawing/2014/main" id="{2AE892D8-03E8-45C7-85D1-F9C03D3C8F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2093F0C-F01D-43A5-AF52-16267CFB99C2}"/>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60875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5E7B-884E-49CD-9738-98252D835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99CF381-5791-4CFE-ABAC-801752014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7BC37A8-B269-4AEB-8372-9D64D3542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4818A-0871-4B17-A293-3D8B8BCDE058}"/>
              </a:ext>
            </a:extLst>
          </p:cNvPr>
          <p:cNvSpPr>
            <a:spLocks noGrp="1"/>
          </p:cNvSpPr>
          <p:nvPr>
            <p:ph type="dt" sz="half" idx="10"/>
          </p:nvPr>
        </p:nvSpPr>
        <p:spPr/>
        <p:txBody>
          <a:bodyPr/>
          <a:lstStyle/>
          <a:p>
            <a:fld id="{D6518574-F2E4-4D94-A36D-DEE492886122}" type="datetime1">
              <a:rPr lang="en-IN" smtClean="0"/>
              <a:t>25-10-2021</a:t>
            </a:fld>
            <a:endParaRPr lang="en-IN"/>
          </a:p>
        </p:txBody>
      </p:sp>
      <p:sp>
        <p:nvSpPr>
          <p:cNvPr id="6" name="Footer Placeholder 5">
            <a:extLst>
              <a:ext uri="{FF2B5EF4-FFF2-40B4-BE49-F238E27FC236}">
                <a16:creationId xmlns:a16="http://schemas.microsoft.com/office/drawing/2014/main" id="{2E3673D5-C5C1-4CB3-8DA3-7D3CBC91DF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FC0FD6C-2F49-4F92-8361-AE5E3D38BC2A}"/>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79249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07460-C946-4150-8EEC-8EF2C0E5AE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668ED88-2E18-4D81-8846-47B2978C1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E3728C-61FB-4452-BBE9-70D414719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80BDC-397E-4FCF-8DA6-3F5FC20CB38E}" type="datetime1">
              <a:rPr lang="en-IN" smtClean="0"/>
              <a:t>25-10-2021</a:t>
            </a:fld>
            <a:endParaRPr lang="en-IN"/>
          </a:p>
        </p:txBody>
      </p:sp>
      <p:sp>
        <p:nvSpPr>
          <p:cNvPr id="5" name="Footer Placeholder 4">
            <a:extLst>
              <a:ext uri="{FF2B5EF4-FFF2-40B4-BE49-F238E27FC236}">
                <a16:creationId xmlns:a16="http://schemas.microsoft.com/office/drawing/2014/main" id="{E121FD65-C6EA-48A6-B666-DCC4FD32C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318FC3D-A5B2-4400-A44E-C1A8602C7B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FD60D-3F6E-4A51-94CA-0A34FD1398CB}" type="slidenum">
              <a:rPr lang="en-IN" smtClean="0"/>
              <a:t>‹#›</a:t>
            </a:fld>
            <a:endParaRPr lang="en-IN"/>
          </a:p>
        </p:txBody>
      </p:sp>
    </p:spTree>
    <p:extLst>
      <p:ext uri="{BB962C8B-B14F-4D97-AF65-F5344CB8AC3E}">
        <p14:creationId xmlns:p14="http://schemas.microsoft.com/office/powerpoint/2010/main" val="41608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D23966-38C8-4174-A569-5987E330D8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21756" y="694811"/>
            <a:ext cx="3348487" cy="2430065"/>
          </a:xfrm>
          <a:prstGeom prst="rect">
            <a:avLst/>
          </a:prstGeom>
        </p:spPr>
      </p:pic>
      <p:sp>
        <p:nvSpPr>
          <p:cNvPr id="6" name="Title 1">
            <a:extLst>
              <a:ext uri="{FF2B5EF4-FFF2-40B4-BE49-F238E27FC236}">
                <a16:creationId xmlns:a16="http://schemas.microsoft.com/office/drawing/2014/main" id="{505C1F84-A7B7-4900-AAA0-0A5FFDB7385B}"/>
              </a:ext>
            </a:extLst>
          </p:cNvPr>
          <p:cNvSpPr>
            <a:spLocks noGrp="1" noChangeArrowheads="1"/>
          </p:cNvSpPr>
          <p:nvPr/>
        </p:nvSpPr>
        <p:spPr bwMode="auto">
          <a:xfrm>
            <a:off x="2266798" y="3172052"/>
            <a:ext cx="77724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IN" altLang="en-US" sz="4000" b="1" dirty="0">
                <a:latin typeface="Calibri Light" panose="020F0302020204030204" pitchFamily="34" charset="0"/>
              </a:rPr>
              <a:t>Sesame Market Review  and Outlook</a:t>
            </a:r>
          </a:p>
        </p:txBody>
      </p:sp>
      <p:sp>
        <p:nvSpPr>
          <p:cNvPr id="7" name="Subtitle 2">
            <a:extLst>
              <a:ext uri="{FF2B5EF4-FFF2-40B4-BE49-F238E27FC236}">
                <a16:creationId xmlns:a16="http://schemas.microsoft.com/office/drawing/2014/main" id="{A168D0AB-D935-4E82-B877-C3DB07879190}"/>
              </a:ext>
            </a:extLst>
          </p:cNvPr>
          <p:cNvSpPr>
            <a:spLocks noGrp="1" noChangeArrowheads="1"/>
          </p:cNvSpPr>
          <p:nvPr/>
        </p:nvSpPr>
        <p:spPr bwMode="auto">
          <a:xfrm>
            <a:off x="2952598" y="4388677"/>
            <a:ext cx="6400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en-IN" altLang="en-US" sz="2000" dirty="0"/>
              <a:t>KS Prakash (Director)</a:t>
            </a:r>
          </a:p>
          <a:p>
            <a:pPr algn="ctr" eaLnBrk="1" hangingPunct="1">
              <a:lnSpc>
                <a:spcPct val="100000"/>
              </a:lnSpc>
              <a:spcBef>
                <a:spcPct val="20000"/>
              </a:spcBef>
              <a:buFont typeface="Arial" panose="020B0604020202020204" pitchFamily="34" charset="0"/>
              <a:buNone/>
            </a:pPr>
            <a:r>
              <a:rPr lang="en-IN" altLang="en-US" sz="2000" dirty="0"/>
              <a:t>Hakan Foods DMCC, Dubai, UAE</a:t>
            </a:r>
          </a:p>
          <a:p>
            <a:pPr algn="ctr" eaLnBrk="1" hangingPunct="1">
              <a:lnSpc>
                <a:spcPct val="100000"/>
              </a:lnSpc>
              <a:spcBef>
                <a:spcPct val="20000"/>
              </a:spcBef>
              <a:buFont typeface="Arial" panose="020B0604020202020204" pitchFamily="34" charset="0"/>
              <a:buNone/>
            </a:pPr>
            <a:r>
              <a:rPr lang="en-IN" altLang="en-US" sz="2000" dirty="0"/>
              <a:t>27</a:t>
            </a:r>
            <a:r>
              <a:rPr lang="en-IN" altLang="en-US" sz="2000" baseline="30000" dirty="0"/>
              <a:t>th</a:t>
            </a:r>
            <a:r>
              <a:rPr lang="en-IN" altLang="en-US" sz="2000" dirty="0"/>
              <a:t> October, 2021</a:t>
            </a:r>
          </a:p>
        </p:txBody>
      </p:sp>
      <p:sp>
        <p:nvSpPr>
          <p:cNvPr id="8" name="Footer Placeholder 6">
            <a:extLst>
              <a:ext uri="{FF2B5EF4-FFF2-40B4-BE49-F238E27FC236}">
                <a16:creationId xmlns:a16="http://schemas.microsoft.com/office/drawing/2014/main" id="{39607595-BDB4-4FFC-8DC8-DD92DF68A2F9}"/>
              </a:ext>
            </a:extLst>
          </p:cNvPr>
          <p:cNvSpPr>
            <a:spLocks noGrp="1" noChangeArrowheads="1"/>
          </p:cNvSpPr>
          <p:nvPr/>
        </p:nvSpPr>
        <p:spPr bwMode="auto">
          <a:xfrm>
            <a:off x="4648200" y="6032958"/>
            <a:ext cx="2895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IN" altLang="en-US" sz="1800"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4C4C8F00-B8E4-4429-95C2-190102A21E63}"/>
              </a:ext>
            </a:extLst>
          </p:cNvPr>
          <p:cNvSpPr>
            <a:spLocks noGrp="1"/>
          </p:cNvSpPr>
          <p:nvPr>
            <p:ph type="sldNum" sz="quarter" idx="12"/>
          </p:nvPr>
        </p:nvSpPr>
        <p:spPr/>
        <p:txBody>
          <a:bodyPr/>
          <a:lstStyle/>
          <a:p>
            <a:fld id="{72CFD60D-3F6E-4A51-94CA-0A34FD1398CB}" type="slidenum">
              <a:rPr lang="en-IN" smtClean="0"/>
              <a:t>1</a:t>
            </a:fld>
            <a:endParaRPr lang="en-IN"/>
          </a:p>
        </p:txBody>
      </p:sp>
      <p:pic>
        <p:nvPicPr>
          <p:cNvPr id="3" name="Picture 2">
            <a:extLst>
              <a:ext uri="{FF2B5EF4-FFF2-40B4-BE49-F238E27FC236}">
                <a16:creationId xmlns:a16="http://schemas.microsoft.com/office/drawing/2014/main" id="{E7F012A3-C326-4616-AE62-4A9C42D5097B}"/>
              </a:ext>
            </a:extLst>
          </p:cNvPr>
          <p:cNvPicPr>
            <a:picLocks noChangeAspect="1"/>
          </p:cNvPicPr>
          <p:nvPr/>
        </p:nvPicPr>
        <p:blipFill>
          <a:blip r:embed="rId3"/>
          <a:stretch>
            <a:fillRect/>
          </a:stretch>
        </p:blipFill>
        <p:spPr>
          <a:xfrm>
            <a:off x="3691156" y="5578679"/>
            <a:ext cx="4395831" cy="901536"/>
          </a:xfrm>
          <a:prstGeom prst="rect">
            <a:avLst/>
          </a:prstGeom>
        </p:spPr>
      </p:pic>
    </p:spTree>
    <p:extLst>
      <p:ext uri="{BB962C8B-B14F-4D97-AF65-F5344CB8AC3E}">
        <p14:creationId xmlns:p14="http://schemas.microsoft.com/office/powerpoint/2010/main" val="20149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pPr algn="ctr"/>
            <a:r>
              <a:rPr lang="en-IN" dirty="0"/>
              <a:t>Disclaimer</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normAutofit/>
          </a:bodyPr>
          <a:lstStyle/>
          <a:p>
            <a:pPr marL="0" indent="0" algn="just">
              <a:buNone/>
            </a:pPr>
            <a:endParaRPr lang="en-IN" dirty="0"/>
          </a:p>
          <a:p>
            <a:pPr marL="0" indent="0" algn="just">
              <a:buNone/>
            </a:pPr>
            <a:endParaRPr lang="en-IN" dirty="0"/>
          </a:p>
          <a:p>
            <a:pPr marL="0" indent="0" algn="just">
              <a:buNone/>
            </a:pPr>
            <a:r>
              <a:rPr lang="en-IN" dirty="0"/>
              <a:t>The contents in this presentation is based on the feed back received from the trade, Interpretations and various conclusions. It only represents observations and does not constitute basis for any business decision.</a:t>
            </a:r>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endParaRPr lang="en-IN" dirty="0"/>
          </a:p>
          <a:p>
            <a:endParaRPr lang="en-IN" dirty="0"/>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10</a:t>
            </a:fld>
            <a:endParaRPr lang="en-IN"/>
          </a:p>
        </p:txBody>
      </p:sp>
    </p:spTree>
    <p:extLst>
      <p:ext uri="{BB962C8B-B14F-4D97-AF65-F5344CB8AC3E}">
        <p14:creationId xmlns:p14="http://schemas.microsoft.com/office/powerpoint/2010/main" val="65045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pPr algn="ctr"/>
            <a:r>
              <a:rPr lang="en-IN" dirty="0"/>
              <a:t>Sesame History In The Middle East</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r>
              <a:rPr lang="en-IN" dirty="0"/>
              <a:t>Sesame the oldest oil seed in the world and in the Middle East</a:t>
            </a:r>
          </a:p>
          <a:p>
            <a:endParaRPr lang="en-IN" dirty="0"/>
          </a:p>
          <a:p>
            <a:r>
              <a:rPr lang="en-IN" dirty="0"/>
              <a:t>Crushing of Sesame in Ancient Middle East</a:t>
            </a:r>
          </a:p>
          <a:p>
            <a:endParaRPr lang="en-IN" dirty="0"/>
          </a:p>
          <a:p>
            <a:r>
              <a:rPr lang="en-IN" dirty="0"/>
              <a:t>Medical Usage of Sesame in Olden Times</a:t>
            </a:r>
          </a:p>
          <a:p>
            <a:endParaRPr lang="en-IN" dirty="0"/>
          </a:p>
          <a:p>
            <a:r>
              <a:rPr lang="en-IN" dirty="0"/>
              <a:t>Tahini a staple food in the Middle East</a:t>
            </a:r>
          </a:p>
          <a:p>
            <a:pPr marL="0" indent="0">
              <a:buNone/>
            </a:pPr>
            <a:endParaRPr lang="en-IN" dirty="0"/>
          </a:p>
          <a:p>
            <a:pPr marL="0" indent="0">
              <a:buNone/>
            </a:pPr>
            <a:endParaRPr lang="en-IN" dirty="0"/>
          </a:p>
          <a:p>
            <a:pPr marL="0" indent="0">
              <a:buNone/>
            </a:pPr>
            <a:endParaRPr lang="en-IN" dirty="0"/>
          </a:p>
          <a:p>
            <a:endParaRPr lang="en-IN" dirty="0"/>
          </a:p>
          <a:p>
            <a:endParaRPr lang="en-IN" dirty="0"/>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2</a:t>
            </a:fld>
            <a:endParaRPr lang="en-IN"/>
          </a:p>
        </p:txBody>
      </p:sp>
    </p:spTree>
    <p:extLst>
      <p:ext uri="{BB962C8B-B14F-4D97-AF65-F5344CB8AC3E}">
        <p14:creationId xmlns:p14="http://schemas.microsoft.com/office/powerpoint/2010/main" val="138020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pPr algn="ctr"/>
            <a:r>
              <a:rPr lang="en-IN" dirty="0"/>
              <a:t>Present Usage of Sesame in the M/E</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r>
              <a:rPr lang="en-IN" dirty="0"/>
              <a:t>Tahini / Hummus </a:t>
            </a:r>
          </a:p>
          <a:p>
            <a:endParaRPr lang="en-IN" dirty="0"/>
          </a:p>
          <a:p>
            <a:r>
              <a:rPr lang="en-IN" dirty="0"/>
              <a:t>An Favourite Flavour- Maker</a:t>
            </a:r>
          </a:p>
          <a:p>
            <a:endParaRPr lang="en-IN" dirty="0"/>
          </a:p>
          <a:p>
            <a:r>
              <a:rPr lang="en-IN" dirty="0"/>
              <a:t>Confectionery Usage</a:t>
            </a:r>
          </a:p>
          <a:p>
            <a:endParaRPr lang="en-IN" dirty="0"/>
          </a:p>
          <a:p>
            <a:r>
              <a:rPr lang="en-IN" dirty="0"/>
              <a:t>Usage in Making </a:t>
            </a:r>
            <a:r>
              <a:rPr lang="en-IN" dirty="0" err="1"/>
              <a:t>Helva</a:t>
            </a:r>
            <a:r>
              <a:rPr lang="en-IN" dirty="0"/>
              <a:t> and Sweets</a:t>
            </a:r>
          </a:p>
          <a:p>
            <a:pPr marL="0" indent="0">
              <a:buNone/>
            </a:pPr>
            <a:endParaRPr lang="en-IN" dirty="0"/>
          </a:p>
          <a:p>
            <a:pPr marL="0" indent="0">
              <a:buNone/>
            </a:pPr>
            <a:endParaRPr lang="en-IN" dirty="0"/>
          </a:p>
          <a:p>
            <a:pPr marL="0" indent="0">
              <a:buNone/>
            </a:pPr>
            <a:endParaRPr lang="en-IN" dirty="0"/>
          </a:p>
          <a:p>
            <a:endParaRPr lang="en-IN" dirty="0"/>
          </a:p>
          <a:p>
            <a:endParaRPr lang="en-IN" dirty="0"/>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3</a:t>
            </a:fld>
            <a:endParaRPr lang="en-IN"/>
          </a:p>
        </p:txBody>
      </p:sp>
    </p:spTree>
    <p:extLst>
      <p:ext uri="{BB962C8B-B14F-4D97-AF65-F5344CB8AC3E}">
        <p14:creationId xmlns:p14="http://schemas.microsoft.com/office/powerpoint/2010/main" val="385185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pPr algn="ctr"/>
            <a:r>
              <a:rPr lang="en-IN" dirty="0"/>
              <a:t>Visual View of Sesame Usage in the M/E</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pPr marL="0" indent="0">
              <a:buNone/>
            </a:pPr>
            <a:endParaRPr lang="en-IN" dirty="0"/>
          </a:p>
          <a:p>
            <a:pPr marL="0" indent="0">
              <a:buNone/>
            </a:pPr>
            <a:endParaRPr lang="en-IN" dirty="0"/>
          </a:p>
          <a:p>
            <a:pPr marL="0" indent="0">
              <a:buNone/>
            </a:pPr>
            <a:endParaRPr lang="en-IN" dirty="0"/>
          </a:p>
          <a:p>
            <a:endParaRPr lang="en-IN" dirty="0"/>
          </a:p>
          <a:p>
            <a:endParaRPr lang="en-IN" dirty="0"/>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4</a:t>
            </a:fld>
            <a:endParaRPr lang="en-IN"/>
          </a:p>
        </p:txBody>
      </p:sp>
      <p:pic>
        <p:nvPicPr>
          <p:cNvPr id="12" name="Picture 11" descr="Related image">
            <a:extLst>
              <a:ext uri="{FF2B5EF4-FFF2-40B4-BE49-F238E27FC236}">
                <a16:creationId xmlns:a16="http://schemas.microsoft.com/office/drawing/2014/main" id="{E20AD99C-8552-4B77-8EFB-1075E93CA1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896" y="1677697"/>
            <a:ext cx="2286000" cy="1714500"/>
          </a:xfrm>
          <a:prstGeom prst="rect">
            <a:avLst/>
          </a:prstGeom>
          <a:noFill/>
          <a:ln>
            <a:noFill/>
          </a:ln>
        </p:spPr>
      </p:pic>
      <p:pic>
        <p:nvPicPr>
          <p:cNvPr id="13" name="Picture 12" descr="Image result for zaatar bread">
            <a:extLst>
              <a:ext uri="{FF2B5EF4-FFF2-40B4-BE49-F238E27FC236}">
                <a16:creationId xmlns:a16="http://schemas.microsoft.com/office/drawing/2014/main" id="{301A9473-5419-407A-9917-0EB8EDC3DB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690" y="1677697"/>
            <a:ext cx="2096135" cy="1713865"/>
          </a:xfrm>
          <a:prstGeom prst="rect">
            <a:avLst/>
          </a:prstGeom>
          <a:noFill/>
          <a:ln>
            <a:noFill/>
          </a:ln>
        </p:spPr>
      </p:pic>
      <p:pic>
        <p:nvPicPr>
          <p:cNvPr id="14" name="Picture 13" descr="Traditional Tahini Halva | Al&amp;#39;Fez">
            <a:extLst>
              <a:ext uri="{FF2B5EF4-FFF2-40B4-BE49-F238E27FC236}">
                <a16:creationId xmlns:a16="http://schemas.microsoft.com/office/drawing/2014/main" id="{B49886C5-D9A8-4D53-905F-F7E7A371870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9619" y="1677696"/>
            <a:ext cx="2305050" cy="1713865"/>
          </a:xfrm>
          <a:prstGeom prst="rect">
            <a:avLst/>
          </a:prstGeom>
          <a:noFill/>
          <a:ln>
            <a:noFill/>
          </a:ln>
        </p:spPr>
      </p:pic>
      <p:pic>
        <p:nvPicPr>
          <p:cNvPr id="15" name="Picture 14" descr="Image result for BARAZIQ">
            <a:extLst>
              <a:ext uri="{FF2B5EF4-FFF2-40B4-BE49-F238E27FC236}">
                <a16:creationId xmlns:a16="http://schemas.microsoft.com/office/drawing/2014/main" id="{C8592238-971F-4D91-BD0A-707534A299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8656" y="3465804"/>
            <a:ext cx="2255240" cy="1517257"/>
          </a:xfrm>
          <a:prstGeom prst="rect">
            <a:avLst/>
          </a:prstGeom>
          <a:noFill/>
          <a:ln>
            <a:noFill/>
          </a:ln>
        </p:spPr>
      </p:pic>
      <p:pic>
        <p:nvPicPr>
          <p:cNvPr id="16" name="Picture 15" descr="Image result for sesame falafel">
            <a:extLst>
              <a:ext uri="{FF2B5EF4-FFF2-40B4-BE49-F238E27FC236}">
                <a16:creationId xmlns:a16="http://schemas.microsoft.com/office/drawing/2014/main" id="{186C903F-891C-4F30-833E-75799053034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3690" y="3465804"/>
            <a:ext cx="2096135" cy="1517257"/>
          </a:xfrm>
          <a:prstGeom prst="rect">
            <a:avLst/>
          </a:prstGeom>
          <a:noFill/>
          <a:ln>
            <a:noFill/>
          </a:ln>
        </p:spPr>
      </p:pic>
      <p:pic>
        <p:nvPicPr>
          <p:cNvPr id="17" name="Picture 16" descr="Image result for lebanese hummus">
            <a:extLst>
              <a:ext uri="{FF2B5EF4-FFF2-40B4-BE49-F238E27FC236}">
                <a16:creationId xmlns:a16="http://schemas.microsoft.com/office/drawing/2014/main" id="{9393693E-3E9D-4817-8158-1F95B07A1E6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9618" y="3465803"/>
            <a:ext cx="2305049" cy="1517257"/>
          </a:xfrm>
          <a:prstGeom prst="rect">
            <a:avLst/>
          </a:prstGeom>
          <a:noFill/>
          <a:ln>
            <a:noFill/>
          </a:ln>
        </p:spPr>
      </p:pic>
    </p:spTree>
    <p:extLst>
      <p:ext uri="{BB962C8B-B14F-4D97-AF65-F5344CB8AC3E}">
        <p14:creationId xmlns:p14="http://schemas.microsoft.com/office/powerpoint/2010/main" val="56840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pPr algn="ctr"/>
            <a:r>
              <a:rPr lang="en-IN" dirty="0"/>
              <a:t>Middle East Consumption Overview</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r>
              <a:rPr lang="en-IN" dirty="0"/>
              <a:t>Jordan		- 70,000 MT</a:t>
            </a:r>
          </a:p>
          <a:p>
            <a:r>
              <a:rPr lang="en-IN" dirty="0"/>
              <a:t>Lebanon		- 40,000 MT</a:t>
            </a:r>
          </a:p>
          <a:p>
            <a:r>
              <a:rPr lang="en-IN" dirty="0"/>
              <a:t>Saudi Arabia	- 40,000 MT</a:t>
            </a:r>
          </a:p>
          <a:p>
            <a:r>
              <a:rPr lang="en-IN" dirty="0"/>
              <a:t>Others		- 50,000 MT</a:t>
            </a:r>
          </a:p>
          <a:p>
            <a:endParaRPr lang="en-IN" dirty="0"/>
          </a:p>
          <a:p>
            <a:r>
              <a:rPr lang="en-IN" dirty="0"/>
              <a:t>Total		- 200,000 MT</a:t>
            </a:r>
          </a:p>
          <a:p>
            <a:pPr marL="0" indent="0">
              <a:buNone/>
            </a:pPr>
            <a:endParaRPr lang="en-IN" dirty="0"/>
          </a:p>
          <a:p>
            <a:pPr marL="0" indent="0">
              <a:buNone/>
            </a:pPr>
            <a:endParaRPr lang="en-IN" dirty="0"/>
          </a:p>
          <a:p>
            <a:pPr marL="0" indent="0">
              <a:buNone/>
            </a:pPr>
            <a:endParaRPr lang="en-IN" dirty="0"/>
          </a:p>
          <a:p>
            <a:endParaRPr lang="en-IN" dirty="0"/>
          </a:p>
          <a:p>
            <a:endParaRPr lang="en-IN" dirty="0"/>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5</a:t>
            </a:fld>
            <a:endParaRPr lang="en-IN"/>
          </a:p>
        </p:txBody>
      </p:sp>
    </p:spTree>
    <p:extLst>
      <p:ext uri="{BB962C8B-B14F-4D97-AF65-F5344CB8AC3E}">
        <p14:creationId xmlns:p14="http://schemas.microsoft.com/office/powerpoint/2010/main" val="336331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pPr algn="ctr"/>
            <a:r>
              <a:rPr lang="en-IN" dirty="0"/>
              <a:t>Current Difficulties in the Middle East</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r>
              <a:rPr lang="en-IN" dirty="0"/>
              <a:t>Political Problems in the Lebanon</a:t>
            </a:r>
          </a:p>
          <a:p>
            <a:endParaRPr lang="en-IN" dirty="0"/>
          </a:p>
          <a:p>
            <a:r>
              <a:rPr lang="en-IN" dirty="0"/>
              <a:t>Transit business stopped from Saudi Arabia to Yemen</a:t>
            </a:r>
          </a:p>
          <a:p>
            <a:endParaRPr lang="en-IN" dirty="0"/>
          </a:p>
          <a:p>
            <a:r>
              <a:rPr lang="en-IN" dirty="0"/>
              <a:t>Sanctions on Iran</a:t>
            </a:r>
          </a:p>
          <a:p>
            <a:endParaRPr lang="en-IN" dirty="0"/>
          </a:p>
          <a:p>
            <a:r>
              <a:rPr lang="en-IN" dirty="0"/>
              <a:t>Covid and related issues</a:t>
            </a:r>
          </a:p>
          <a:p>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endParaRPr lang="en-IN" dirty="0"/>
          </a:p>
          <a:p>
            <a:endParaRPr lang="en-IN" dirty="0"/>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6</a:t>
            </a:fld>
            <a:endParaRPr lang="en-IN"/>
          </a:p>
        </p:txBody>
      </p:sp>
    </p:spTree>
    <p:extLst>
      <p:ext uri="{BB962C8B-B14F-4D97-AF65-F5344CB8AC3E}">
        <p14:creationId xmlns:p14="http://schemas.microsoft.com/office/powerpoint/2010/main" val="250274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pPr algn="ctr"/>
            <a:r>
              <a:rPr lang="en-IN" dirty="0"/>
              <a:t>Overview - Egypt</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normAutofit lnSpcReduction="10000"/>
          </a:bodyPr>
          <a:lstStyle/>
          <a:p>
            <a:r>
              <a:rPr lang="en-IN" dirty="0"/>
              <a:t>Local Crop – About 35/40 K MT</a:t>
            </a:r>
          </a:p>
          <a:p>
            <a:endParaRPr lang="en-IN" dirty="0"/>
          </a:p>
          <a:p>
            <a:r>
              <a:rPr lang="en-IN" dirty="0"/>
              <a:t>Import – About 70,000 MT</a:t>
            </a:r>
          </a:p>
          <a:p>
            <a:endParaRPr lang="en-IN" dirty="0"/>
          </a:p>
          <a:p>
            <a:r>
              <a:rPr lang="en-IN" dirty="0"/>
              <a:t>Main usage – Tahini and </a:t>
            </a:r>
            <a:r>
              <a:rPr lang="en-IN" dirty="0" err="1"/>
              <a:t>Helva</a:t>
            </a:r>
            <a:endParaRPr lang="en-IN" dirty="0"/>
          </a:p>
          <a:p>
            <a:endParaRPr lang="en-IN" dirty="0"/>
          </a:p>
          <a:p>
            <a:r>
              <a:rPr lang="en-IN" dirty="0"/>
              <a:t>Sudan/Egypt Border Trade</a:t>
            </a:r>
          </a:p>
          <a:p>
            <a:endParaRPr lang="en-IN" dirty="0"/>
          </a:p>
          <a:p>
            <a:r>
              <a:rPr lang="en-IN" dirty="0"/>
              <a:t>Transit Business – Natural &amp; Processed Sesame Seeds</a:t>
            </a:r>
          </a:p>
          <a:p>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endParaRPr lang="en-IN" dirty="0"/>
          </a:p>
          <a:p>
            <a:endParaRPr lang="en-IN" dirty="0"/>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7</a:t>
            </a:fld>
            <a:endParaRPr lang="en-IN"/>
          </a:p>
        </p:txBody>
      </p:sp>
    </p:spTree>
    <p:extLst>
      <p:ext uri="{BB962C8B-B14F-4D97-AF65-F5344CB8AC3E}">
        <p14:creationId xmlns:p14="http://schemas.microsoft.com/office/powerpoint/2010/main" val="311846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pPr algn="ctr"/>
            <a:r>
              <a:rPr lang="en-IN" dirty="0"/>
              <a:t>Overview - Turkey</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normAutofit/>
          </a:bodyPr>
          <a:lstStyle/>
          <a:p>
            <a:r>
              <a:rPr lang="en-IN" dirty="0"/>
              <a:t>Import – About 170,000 MT</a:t>
            </a:r>
          </a:p>
          <a:p>
            <a:r>
              <a:rPr lang="en-IN" dirty="0"/>
              <a:t>Main Usage – Tahini, </a:t>
            </a:r>
            <a:r>
              <a:rPr lang="en-IN" dirty="0" err="1"/>
              <a:t>Helva</a:t>
            </a:r>
            <a:r>
              <a:rPr lang="en-IN" dirty="0"/>
              <a:t> &amp; Confectionery</a:t>
            </a:r>
          </a:p>
          <a:p>
            <a:r>
              <a:rPr lang="en-IN" dirty="0"/>
              <a:t>Change of Consumption Pattern – Sudan / Tchad</a:t>
            </a:r>
          </a:p>
          <a:p>
            <a:r>
              <a:rPr lang="en-IN" dirty="0"/>
              <a:t>Challenges of Sesame Trade in Turkey</a:t>
            </a:r>
          </a:p>
          <a:p>
            <a:r>
              <a:rPr lang="en-IN" dirty="0"/>
              <a:t>Possibility of Hulled Export to Europe &amp; North America</a:t>
            </a:r>
          </a:p>
          <a:p>
            <a:r>
              <a:rPr lang="en-IN" dirty="0"/>
              <a:t>Future of Sesame Trade</a:t>
            </a:r>
          </a:p>
          <a:p>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endParaRPr lang="en-IN" dirty="0"/>
          </a:p>
          <a:p>
            <a:endParaRPr lang="en-IN" dirty="0"/>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8</a:t>
            </a:fld>
            <a:endParaRPr lang="en-IN"/>
          </a:p>
        </p:txBody>
      </p:sp>
    </p:spTree>
    <p:extLst>
      <p:ext uri="{BB962C8B-B14F-4D97-AF65-F5344CB8AC3E}">
        <p14:creationId xmlns:p14="http://schemas.microsoft.com/office/powerpoint/2010/main" val="346009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normAutofit/>
          </a:bodyPr>
          <a:lstStyle/>
          <a:p>
            <a:pPr marL="0" indent="0" algn="ctr">
              <a:buNone/>
            </a:pPr>
            <a:r>
              <a:rPr lang="en-IN" dirty="0"/>
              <a:t>THANK YOU,</a:t>
            </a:r>
          </a:p>
          <a:p>
            <a:pPr marL="0" indent="0" algn="ctr">
              <a:buNone/>
            </a:pPr>
            <a:endParaRPr lang="en-IN" dirty="0"/>
          </a:p>
          <a:p>
            <a:pPr marL="0" indent="0" algn="ctr">
              <a:buNone/>
            </a:pPr>
            <a:r>
              <a:rPr lang="en-IN" dirty="0"/>
              <a:t>Hakan Foods DMCC.,</a:t>
            </a:r>
          </a:p>
          <a:p>
            <a:pPr marL="0" indent="0" algn="ctr">
              <a:buNone/>
            </a:pPr>
            <a:r>
              <a:rPr lang="en-IN" dirty="0"/>
              <a:t>Armada Tower 2, 2201,</a:t>
            </a:r>
          </a:p>
          <a:p>
            <a:pPr marL="0" indent="0" algn="ctr">
              <a:buNone/>
            </a:pPr>
            <a:r>
              <a:rPr lang="en-IN" dirty="0"/>
              <a:t>Jumeirah Lakes Towers, </a:t>
            </a:r>
          </a:p>
          <a:p>
            <a:pPr marL="0" indent="0" algn="ctr">
              <a:buNone/>
            </a:pPr>
            <a:r>
              <a:rPr lang="en-IN" dirty="0"/>
              <a:t>Dubai, UAE</a:t>
            </a:r>
          </a:p>
          <a:p>
            <a:pPr marL="0" indent="0" algn="ctr">
              <a:buNone/>
            </a:pPr>
            <a:r>
              <a:rPr lang="en-IN" dirty="0"/>
              <a:t>Tel : +971 4 5831342</a:t>
            </a:r>
          </a:p>
          <a:p>
            <a:pPr marL="0" indent="0" algn="ctr">
              <a:buNone/>
            </a:pPr>
            <a:r>
              <a:rPr lang="en-IN" dirty="0"/>
              <a:t>Email : prakash@hakanfoodsdmcc.com</a:t>
            </a:r>
          </a:p>
          <a:p>
            <a:pPr marL="0" indent="0">
              <a:buNone/>
            </a:pPr>
            <a:endParaRPr lang="en-IN" dirty="0"/>
          </a:p>
          <a:p>
            <a:endParaRPr lang="en-IN" dirty="0"/>
          </a:p>
          <a:p>
            <a:endParaRPr lang="en-IN" dirty="0"/>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9</a:t>
            </a:fld>
            <a:endParaRPr lang="en-IN"/>
          </a:p>
        </p:txBody>
      </p:sp>
    </p:spTree>
    <p:extLst>
      <p:ext uri="{BB962C8B-B14F-4D97-AF65-F5344CB8AC3E}">
        <p14:creationId xmlns:p14="http://schemas.microsoft.com/office/powerpoint/2010/main" val="3373566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312</Words>
  <Application>Microsoft Office PowerPoint</Application>
  <PresentationFormat>Widescreen</PresentationFormat>
  <Paragraphs>117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Sesame History In The Middle East</vt:lpstr>
      <vt:lpstr>Present Usage of Sesame in the M/E</vt:lpstr>
      <vt:lpstr>Visual View of Sesame Usage in the M/E</vt:lpstr>
      <vt:lpstr>Middle East Consumption Overview</vt:lpstr>
      <vt:lpstr>Current Difficulties in the Middle East</vt:lpstr>
      <vt:lpstr>Overview - Egypt</vt:lpstr>
      <vt:lpstr>Overview - Turkey</vt:lpstr>
      <vt:lpstr>PowerPoint Presentation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dc:creator>
  <cp:lastModifiedBy>k.s Prakash</cp:lastModifiedBy>
  <cp:revision>3</cp:revision>
  <dcterms:created xsi:type="dcterms:W3CDTF">2019-07-16T11:15:07Z</dcterms:created>
  <dcterms:modified xsi:type="dcterms:W3CDTF">2021-10-25T11:48:08Z</dcterms:modified>
</cp:coreProperties>
</file>